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2"/>
  </p:notesMasterIdLst>
  <p:handoutMasterIdLst>
    <p:handoutMasterId r:id="rId173"/>
  </p:handoutMasterIdLst>
  <p:sldIdLst>
    <p:sldId id="256" r:id="rId2"/>
    <p:sldId id="259" r:id="rId3"/>
    <p:sldId id="1598" r:id="rId4"/>
    <p:sldId id="3008" r:id="rId5"/>
    <p:sldId id="3387" r:id="rId6"/>
    <p:sldId id="1596" r:id="rId7"/>
    <p:sldId id="1886" r:id="rId8"/>
    <p:sldId id="2143" r:id="rId9"/>
    <p:sldId id="3038" r:id="rId10"/>
    <p:sldId id="3383" r:id="rId11"/>
    <p:sldId id="1749" r:id="rId12"/>
    <p:sldId id="1752" r:id="rId13"/>
    <p:sldId id="2055" r:id="rId14"/>
    <p:sldId id="3384" r:id="rId15"/>
    <p:sldId id="1761" r:id="rId16"/>
    <p:sldId id="2013" r:id="rId17"/>
    <p:sldId id="3370" r:id="rId18"/>
    <p:sldId id="3371" r:id="rId19"/>
    <p:sldId id="3372" r:id="rId20"/>
    <p:sldId id="3136" r:id="rId21"/>
    <p:sldId id="3379" r:id="rId22"/>
    <p:sldId id="3373" r:id="rId23"/>
    <p:sldId id="3367" r:id="rId24"/>
    <p:sldId id="2238" r:id="rId25"/>
    <p:sldId id="2920" r:id="rId26"/>
    <p:sldId id="3366" r:id="rId27"/>
    <p:sldId id="3169" r:id="rId28"/>
    <p:sldId id="3171" r:id="rId29"/>
    <p:sldId id="3368" r:id="rId30"/>
    <p:sldId id="2014" r:id="rId31"/>
    <p:sldId id="3374" r:id="rId32"/>
    <p:sldId id="3385" r:id="rId33"/>
    <p:sldId id="3386" r:id="rId34"/>
    <p:sldId id="3375" r:id="rId35"/>
    <p:sldId id="3382" r:id="rId36"/>
    <p:sldId id="3380" r:id="rId37"/>
    <p:sldId id="3381" r:id="rId38"/>
    <p:sldId id="2692" r:id="rId39"/>
    <p:sldId id="3378" r:id="rId40"/>
    <p:sldId id="3389" r:id="rId41"/>
    <p:sldId id="3390" r:id="rId42"/>
    <p:sldId id="3391" r:id="rId43"/>
    <p:sldId id="3081" r:id="rId44"/>
    <p:sldId id="2359" r:id="rId45"/>
    <p:sldId id="2720" r:id="rId46"/>
    <p:sldId id="3083" r:id="rId47"/>
    <p:sldId id="2723" r:id="rId48"/>
    <p:sldId id="1742" r:id="rId49"/>
    <p:sldId id="1741" r:id="rId50"/>
    <p:sldId id="1769" r:id="rId51"/>
    <p:sldId id="2113" r:id="rId52"/>
    <p:sldId id="1977" r:id="rId53"/>
    <p:sldId id="2645" r:id="rId54"/>
    <p:sldId id="2737" r:id="rId55"/>
    <p:sldId id="2655" r:id="rId56"/>
    <p:sldId id="2654" r:id="rId57"/>
    <p:sldId id="2124" r:id="rId58"/>
    <p:sldId id="2454" r:id="rId59"/>
    <p:sldId id="2821" r:id="rId60"/>
    <p:sldId id="2805" r:id="rId61"/>
    <p:sldId id="2897" r:id="rId62"/>
    <p:sldId id="1851" r:id="rId63"/>
    <p:sldId id="1881" r:id="rId64"/>
    <p:sldId id="2036" r:id="rId65"/>
    <p:sldId id="2875" r:id="rId66"/>
    <p:sldId id="452" r:id="rId67"/>
    <p:sldId id="453" r:id="rId68"/>
    <p:sldId id="455" r:id="rId69"/>
    <p:sldId id="3016" r:id="rId70"/>
    <p:sldId id="3450" r:id="rId71"/>
    <p:sldId id="3451" r:id="rId72"/>
    <p:sldId id="3452" r:id="rId73"/>
    <p:sldId id="3446" r:id="rId74"/>
    <p:sldId id="3447" r:id="rId75"/>
    <p:sldId id="3448" r:id="rId76"/>
    <p:sldId id="3449" r:id="rId77"/>
    <p:sldId id="1407" r:id="rId78"/>
    <p:sldId id="1413" r:id="rId79"/>
    <p:sldId id="1737" r:id="rId80"/>
    <p:sldId id="1701" r:id="rId81"/>
    <p:sldId id="1441" r:id="rId82"/>
    <p:sldId id="1562" r:id="rId83"/>
    <p:sldId id="1563" r:id="rId84"/>
    <p:sldId id="1567" r:id="rId85"/>
    <p:sldId id="1582" r:id="rId86"/>
    <p:sldId id="2442" r:id="rId87"/>
    <p:sldId id="2503" r:id="rId88"/>
    <p:sldId id="462" r:id="rId89"/>
    <p:sldId id="465" r:id="rId90"/>
    <p:sldId id="368" r:id="rId91"/>
    <p:sldId id="1661" r:id="rId92"/>
    <p:sldId id="1693" r:id="rId93"/>
    <p:sldId id="3429" r:id="rId94"/>
    <p:sldId id="3430" r:id="rId95"/>
    <p:sldId id="3438" r:id="rId96"/>
    <p:sldId id="3426" r:id="rId97"/>
    <p:sldId id="3439" r:id="rId98"/>
    <p:sldId id="3327" r:id="rId99"/>
    <p:sldId id="3428" r:id="rId100"/>
    <p:sldId id="3431" r:id="rId101"/>
    <p:sldId id="3414" r:id="rId102"/>
    <p:sldId id="3440" r:id="rId103"/>
    <p:sldId id="3441" r:id="rId104"/>
    <p:sldId id="284" r:id="rId105"/>
    <p:sldId id="3442" r:id="rId106"/>
    <p:sldId id="3436" r:id="rId107"/>
    <p:sldId id="3437" r:id="rId108"/>
    <p:sldId id="3443" r:id="rId109"/>
    <p:sldId id="3444" r:id="rId110"/>
    <p:sldId id="3445" r:id="rId111"/>
    <p:sldId id="3433" r:id="rId112"/>
    <p:sldId id="2649" r:id="rId113"/>
    <p:sldId id="2650" r:id="rId114"/>
    <p:sldId id="3056" r:id="rId115"/>
    <p:sldId id="3182" r:id="rId116"/>
    <p:sldId id="379" r:id="rId117"/>
    <p:sldId id="389" r:id="rId118"/>
    <p:sldId id="2961" r:id="rId119"/>
    <p:sldId id="3413" r:id="rId120"/>
    <p:sldId id="3360" r:id="rId121"/>
    <p:sldId id="3422" r:id="rId122"/>
    <p:sldId id="2560" r:id="rId123"/>
    <p:sldId id="3453" r:id="rId124"/>
    <p:sldId id="257" r:id="rId125"/>
    <p:sldId id="3340" r:id="rId126"/>
    <p:sldId id="3341" r:id="rId127"/>
    <p:sldId id="270" r:id="rId128"/>
    <p:sldId id="3345" r:id="rId129"/>
    <p:sldId id="3348" r:id="rId130"/>
    <p:sldId id="371" r:id="rId131"/>
    <p:sldId id="3404" r:id="rId132"/>
    <p:sldId id="3454" r:id="rId133"/>
    <p:sldId id="3392" r:id="rId134"/>
    <p:sldId id="3489" r:id="rId135"/>
    <p:sldId id="3364" r:id="rId136"/>
    <p:sldId id="3455" r:id="rId137"/>
    <p:sldId id="2578" r:id="rId138"/>
    <p:sldId id="1056" r:id="rId139"/>
    <p:sldId id="3482" r:id="rId140"/>
    <p:sldId id="3481" r:id="rId141"/>
    <p:sldId id="3483" r:id="rId142"/>
    <p:sldId id="3484" r:id="rId143"/>
    <p:sldId id="3485" r:id="rId144"/>
    <p:sldId id="3486" r:id="rId145"/>
    <p:sldId id="3425" r:id="rId146"/>
    <p:sldId id="3487" r:id="rId147"/>
    <p:sldId id="3488" r:id="rId148"/>
    <p:sldId id="497" r:id="rId149"/>
    <p:sldId id="2887" r:id="rId150"/>
    <p:sldId id="2228" r:id="rId151"/>
    <p:sldId id="2915" r:id="rId152"/>
    <p:sldId id="501" r:id="rId153"/>
    <p:sldId id="1638" r:id="rId154"/>
    <p:sldId id="2339" r:id="rId155"/>
    <p:sldId id="1631" r:id="rId156"/>
    <p:sldId id="1632" r:id="rId157"/>
    <p:sldId id="1633" r:id="rId158"/>
    <p:sldId id="2995" r:id="rId159"/>
    <p:sldId id="3048" r:id="rId160"/>
    <p:sldId id="1635" r:id="rId161"/>
    <p:sldId id="2075" r:id="rId162"/>
    <p:sldId id="2043" r:id="rId163"/>
    <p:sldId id="2050" r:id="rId164"/>
    <p:sldId id="2051" r:id="rId165"/>
    <p:sldId id="2752" r:id="rId166"/>
    <p:sldId id="2756" r:id="rId167"/>
    <p:sldId id="1556" r:id="rId168"/>
    <p:sldId id="593" r:id="rId169"/>
    <p:sldId id="1553" r:id="rId170"/>
    <p:sldId id="2039" r:id="rId171"/>
  </p:sldIdLst>
  <p:sldSz cx="9144000" cy="6858000" type="screen4x3"/>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sper" initials="C" lastIdx="1" clrIdx="0"/>
  <p:cmAuthor id="1" name="M.Ertuğrul Kocaoluk" initials="MK"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6E6E6"/>
    <a:srgbClr val="800000"/>
    <a:srgbClr val="DFCA7D"/>
    <a:srgbClr val="000066"/>
    <a:srgbClr val="897437"/>
    <a:srgbClr val="6731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9" autoAdjust="0"/>
    <p:restoredTop sz="94242" autoAdjust="0"/>
  </p:normalViewPr>
  <p:slideViewPr>
    <p:cSldViewPr>
      <p:cViewPr varScale="1">
        <p:scale>
          <a:sx n="47" d="100"/>
          <a:sy n="47" d="100"/>
        </p:scale>
        <p:origin x="1272" y="58"/>
      </p:cViewPr>
      <p:guideLst>
        <p:guide orient="horz" pos="2160"/>
        <p:guide pos="2880"/>
      </p:guideLst>
    </p:cSldViewPr>
  </p:slideViewPr>
  <p:outlineViewPr>
    <p:cViewPr>
      <p:scale>
        <a:sx n="66" d="100"/>
        <a:sy n="66" d="100"/>
      </p:scale>
      <p:origin x="0" y="-63024"/>
    </p:cViewPr>
  </p:outlineViewPr>
  <p:notesTextViewPr>
    <p:cViewPr>
      <p:scale>
        <a:sx n="100" d="100"/>
        <a:sy n="100" d="100"/>
      </p:scale>
      <p:origin x="0" y="0"/>
    </p:cViewPr>
  </p:notesTextViewPr>
  <p:sorterViewPr>
    <p:cViewPr>
      <p:scale>
        <a:sx n="100" d="100"/>
        <a:sy n="100" d="100"/>
      </p:scale>
      <p:origin x="0" y="185418"/>
    </p:cViewPr>
  </p:sorterViewPr>
  <p:notesViewPr>
    <p:cSldViewPr>
      <p:cViewPr varScale="1">
        <p:scale>
          <a:sx n="80" d="100"/>
          <a:sy n="80" d="100"/>
        </p:scale>
        <p:origin x="4026"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presProps" Target="presProp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commentAuthors" Target="commentAuthor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E15A248A-EE1C-A815-7043-65445A0BCAB1}"/>
              </a:ext>
            </a:extLst>
          </p:cNvPr>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C99602DB-06E6-13FD-F79A-B9124364B04F}"/>
              </a:ext>
            </a:extLst>
          </p:cNvPr>
          <p:cNvSpPr>
            <a:spLocks noGrp="1"/>
          </p:cNvSpPr>
          <p:nvPr>
            <p:ph type="dt" sz="quarter" idx="1"/>
          </p:nvPr>
        </p:nvSpPr>
        <p:spPr>
          <a:xfrm>
            <a:off x="3829050" y="0"/>
            <a:ext cx="2930525" cy="498475"/>
          </a:xfrm>
          <a:prstGeom prst="rect">
            <a:avLst/>
          </a:prstGeom>
        </p:spPr>
        <p:txBody>
          <a:bodyPr vert="horz" lIns="91440" tIns="45720" rIns="91440" bIns="45720" rtlCol="0"/>
          <a:lstStyle>
            <a:lvl1pPr algn="r">
              <a:defRPr sz="1200"/>
            </a:lvl1pPr>
          </a:lstStyle>
          <a:p>
            <a:fld id="{9A3D4818-696B-4529-806E-F02985C2723C}" type="datetimeFigureOut">
              <a:rPr lang="tr-TR" smtClean="0"/>
              <a:t>30.06.2026</a:t>
            </a:fld>
            <a:endParaRPr lang="tr-TR"/>
          </a:p>
        </p:txBody>
      </p:sp>
      <p:sp>
        <p:nvSpPr>
          <p:cNvPr id="4" name="Alt Bilgi Yer Tutucusu 3">
            <a:extLst>
              <a:ext uri="{FF2B5EF4-FFF2-40B4-BE49-F238E27FC236}">
                <a16:creationId xmlns:a16="http://schemas.microsoft.com/office/drawing/2014/main" id="{A9868D9A-147C-B44C-D7C5-CB4E1BFECEF7}"/>
              </a:ext>
            </a:extLst>
          </p:cNvPr>
          <p:cNvSpPr>
            <a:spLocks noGrp="1"/>
          </p:cNvSpPr>
          <p:nvPr>
            <p:ph type="ftr" sz="quarter" idx="2"/>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id="{EB45A973-D983-DF19-6CB0-4094EFCCFA12}"/>
              </a:ext>
            </a:extLst>
          </p:cNvPr>
          <p:cNvSpPr>
            <a:spLocks noGrp="1"/>
          </p:cNvSpPr>
          <p:nvPr>
            <p:ph type="sldNum" sz="quarter" idx="3"/>
          </p:nvPr>
        </p:nvSpPr>
        <p:spPr>
          <a:xfrm>
            <a:off x="3829050" y="9444038"/>
            <a:ext cx="2930525" cy="498475"/>
          </a:xfrm>
          <a:prstGeom prst="rect">
            <a:avLst/>
          </a:prstGeom>
        </p:spPr>
        <p:txBody>
          <a:bodyPr vert="horz" lIns="91440" tIns="45720" rIns="91440" bIns="45720" rtlCol="0" anchor="b"/>
          <a:lstStyle>
            <a:lvl1pPr algn="r">
              <a:defRPr sz="1200"/>
            </a:lvl1pPr>
          </a:lstStyle>
          <a:p>
            <a:fld id="{84C2D1E9-2C5C-48F6-8DA5-AD780A4E02F4}" type="slidenum">
              <a:rPr lang="tr-TR" smtClean="0"/>
              <a:t>‹#›</a:t>
            </a:fld>
            <a:endParaRPr lang="tr-TR"/>
          </a:p>
        </p:txBody>
      </p:sp>
    </p:spTree>
    <p:extLst>
      <p:ext uri="{BB962C8B-B14F-4D97-AF65-F5344CB8AC3E}">
        <p14:creationId xmlns:p14="http://schemas.microsoft.com/office/powerpoint/2010/main" val="2560451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D942A523-6D69-4077-A84A-EE0AA078E691}" type="datetimeFigureOut">
              <a:rPr lang="tr-TR" smtClean="0"/>
              <a:t>30.06.2026</a:t>
            </a:fld>
            <a:endParaRPr lang="tr-TR"/>
          </a:p>
        </p:txBody>
      </p:sp>
      <p:sp>
        <p:nvSpPr>
          <p:cNvPr id="4" name="Slayt Görüntüsü Yer Tutucusu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22694"/>
            <a:ext cx="5408930" cy="4474131"/>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70C30BC9-A79C-462C-A996-297787F8C4D8}" type="slidenum">
              <a:rPr lang="tr-TR" smtClean="0"/>
              <a:t>‹#›</a:t>
            </a:fld>
            <a:endParaRPr lang="tr-TR"/>
          </a:p>
        </p:txBody>
      </p:sp>
    </p:spTree>
    <p:extLst>
      <p:ext uri="{BB962C8B-B14F-4D97-AF65-F5344CB8AC3E}">
        <p14:creationId xmlns:p14="http://schemas.microsoft.com/office/powerpoint/2010/main" val="2083337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0C30BC9-A79C-462C-A996-297787F8C4D8}" type="slidenum">
              <a:rPr lang="tr-TR" smtClean="0"/>
              <a:t>25</a:t>
            </a:fld>
            <a:endParaRPr lang="tr-TR"/>
          </a:p>
        </p:txBody>
      </p:sp>
    </p:spTree>
    <p:extLst>
      <p:ext uri="{BB962C8B-B14F-4D97-AF65-F5344CB8AC3E}">
        <p14:creationId xmlns:p14="http://schemas.microsoft.com/office/powerpoint/2010/main" val="1120412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0C30BC9-A79C-462C-A996-297787F8C4D8}" type="slidenum">
              <a:rPr lang="tr-TR" smtClean="0"/>
              <a:t>26</a:t>
            </a:fld>
            <a:endParaRPr lang="tr-TR"/>
          </a:p>
        </p:txBody>
      </p:sp>
    </p:spTree>
    <p:extLst>
      <p:ext uri="{BB962C8B-B14F-4D97-AF65-F5344CB8AC3E}">
        <p14:creationId xmlns:p14="http://schemas.microsoft.com/office/powerpoint/2010/main" val="2896374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0C30BC9-A79C-462C-A996-297787F8C4D8}" type="slidenum">
              <a:rPr lang="tr-TR" smtClean="0"/>
              <a:t>30</a:t>
            </a:fld>
            <a:endParaRPr lang="tr-TR"/>
          </a:p>
        </p:txBody>
      </p:sp>
    </p:spTree>
    <p:extLst>
      <p:ext uri="{BB962C8B-B14F-4D97-AF65-F5344CB8AC3E}">
        <p14:creationId xmlns:p14="http://schemas.microsoft.com/office/powerpoint/2010/main" val="3006509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0C30BC9-A79C-462C-A996-297787F8C4D8}" type="slidenum">
              <a:rPr lang="tr-TR" smtClean="0"/>
              <a:t>48</a:t>
            </a:fld>
            <a:endParaRPr lang="tr-TR"/>
          </a:p>
        </p:txBody>
      </p:sp>
    </p:spTree>
    <p:extLst>
      <p:ext uri="{BB962C8B-B14F-4D97-AF65-F5344CB8AC3E}">
        <p14:creationId xmlns:p14="http://schemas.microsoft.com/office/powerpoint/2010/main" val="131381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Slayt Resmi Yer Tutucusu 1"/>
          <p:cNvSpPr>
            <a:spLocks noGrp="1" noRot="1" noChangeAspect="1" noChangeArrowheads="1" noTextEdit="1"/>
          </p:cNvSpPr>
          <p:nvPr>
            <p:ph type="sldImg"/>
          </p:nvPr>
        </p:nvSpPr>
        <p:spPr bwMode="auto">
          <a:xfrm>
            <a:off x="896938" y="746125"/>
            <a:ext cx="4967287" cy="3727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4003" name="Not Yer Tutucusu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384004" name="Slayt Numarası Yer Tutucusu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A444D96D-101F-4D00-851D-0885E4F92831}" type="slidenum">
              <a:rPr lang="tr-TR" altLang="tr-TR" smtClean="0"/>
              <a:pPr/>
              <a:t>92</a:t>
            </a:fld>
            <a:endParaRPr lang="tr-TR" altLang="tr-TR"/>
          </a:p>
        </p:txBody>
      </p:sp>
    </p:spTree>
    <p:extLst>
      <p:ext uri="{BB962C8B-B14F-4D97-AF65-F5344CB8AC3E}">
        <p14:creationId xmlns:p14="http://schemas.microsoft.com/office/powerpoint/2010/main" val="1924536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0C30BC9-A79C-462C-A996-297787F8C4D8}" type="slidenum">
              <a:rPr lang="tr-TR" smtClean="0"/>
              <a:t>145</a:t>
            </a:fld>
            <a:endParaRPr lang="tr-TR"/>
          </a:p>
        </p:txBody>
      </p:sp>
    </p:spTree>
    <p:extLst>
      <p:ext uri="{BB962C8B-B14F-4D97-AF65-F5344CB8AC3E}">
        <p14:creationId xmlns:p14="http://schemas.microsoft.com/office/powerpoint/2010/main" val="2558639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7"/>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1"/>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0"/>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40"/>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Asıl başlık stili için tıklatın</a:t>
            </a:r>
          </a:p>
        </p:txBody>
      </p:sp>
      <p:sp>
        <p:nvSpPr>
          <p:cNvPr id="3" name="2 İçerik Yer Tutucusu"/>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567A9A-ED0D-9AF1-9EF5-B5C13F054E5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C7185FD-108B-F269-5CE3-053631208195}"/>
              </a:ext>
            </a:extLst>
          </p:cNvPr>
          <p:cNvSpPr>
            <a:spLocks noGrp="1"/>
          </p:cNvSpPr>
          <p:nvPr>
            <p:ph type="dt" sz="half" idx="10"/>
          </p:nvPr>
        </p:nvSpPr>
        <p:spPr/>
        <p:txBody>
          <a:bodyPr/>
          <a:lstStyle/>
          <a:p>
            <a:fld id="{A23720DD-5B6D-40BF-8493-A6B52D484E6B}" type="datetimeFigureOut">
              <a:rPr lang="tr-TR" smtClean="0"/>
              <a:t>30.06.2026</a:t>
            </a:fld>
            <a:endParaRPr lang="tr-TR"/>
          </a:p>
        </p:txBody>
      </p:sp>
      <p:sp>
        <p:nvSpPr>
          <p:cNvPr id="4" name="Alt Bilgi Yer Tutucusu 3">
            <a:extLst>
              <a:ext uri="{FF2B5EF4-FFF2-40B4-BE49-F238E27FC236}">
                <a16:creationId xmlns:a16="http://schemas.microsoft.com/office/drawing/2014/main" id="{C20D3FCF-9B89-B9A5-F1C2-09EB43AE98F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17133AF-2A92-21CA-75A4-E680A61B26A6}"/>
              </a:ext>
            </a:extLst>
          </p:cNvPr>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06227417"/>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85000">
              <a:schemeClr val="bg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30.06.2026</a:t>
            </a:fld>
            <a:endParaRPr lang="tr-TR"/>
          </a:p>
        </p:txBody>
      </p:sp>
      <p:sp>
        <p:nvSpPr>
          <p:cNvPr id="5" name="4 Altbilgi Yer Tutucusu"/>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5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eg"/></Relationships>
</file>

<file path=ppt/slides/_rels/slide100.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59.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62.jpeg"/><Relationship Id="rId4" Type="http://schemas.openxmlformats.org/officeDocument/2006/relationships/image" Target="../media/image261.jpeg"/></Relationships>
</file>

<file path=ppt/slides/_rels/slide101.xml.rels><?xml version="1.0" encoding="UTF-8" standalone="yes"?>
<Relationships xmlns="http://schemas.openxmlformats.org/package/2006/relationships"><Relationship Id="rId3" Type="http://schemas.openxmlformats.org/officeDocument/2006/relationships/image" Target="../media/image264.jpeg"/><Relationship Id="rId2" Type="http://schemas.openxmlformats.org/officeDocument/2006/relationships/image" Target="../media/image26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5.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67.jpeg"/><Relationship Id="rId2" Type="http://schemas.openxmlformats.org/officeDocument/2006/relationships/image" Target="../media/image26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69.jpeg"/><Relationship Id="rId4" Type="http://schemas.openxmlformats.org/officeDocument/2006/relationships/image" Target="../media/image268.jpeg"/></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0.jpe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1.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2.jpe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image" Target="../media/image27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8.xml.rels><?xml version="1.0" encoding="UTF-8" standalone="yes"?>
<Relationships xmlns="http://schemas.openxmlformats.org/package/2006/relationships"><Relationship Id="rId3" Type="http://schemas.openxmlformats.org/officeDocument/2006/relationships/image" Target="../media/image276.jpeg"/><Relationship Id="rId2" Type="http://schemas.openxmlformats.org/officeDocument/2006/relationships/image" Target="../media/image27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78.jpeg"/><Relationship Id="rId4" Type="http://schemas.openxmlformats.org/officeDocument/2006/relationships/image" Target="../media/image277.jpeg"/></Relationships>
</file>

<file path=ppt/slides/_rels/slide109.xml.rels><?xml version="1.0" encoding="UTF-8" standalone="yes"?>
<Relationships xmlns="http://schemas.openxmlformats.org/package/2006/relationships"><Relationship Id="rId3" Type="http://schemas.openxmlformats.org/officeDocument/2006/relationships/image" Target="../media/image280.jpeg"/><Relationship Id="rId2" Type="http://schemas.openxmlformats.org/officeDocument/2006/relationships/image" Target="../media/image279.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82.jpeg"/><Relationship Id="rId4" Type="http://schemas.openxmlformats.org/officeDocument/2006/relationships/image" Target="../media/image281.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0.jpeg"/><Relationship Id="rId4" Type="http://schemas.openxmlformats.org/officeDocument/2006/relationships/image" Target="../media/image29.jpeg"/></Relationships>
</file>

<file path=ppt/slides/_rels/slide1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84.jpeg"/><Relationship Id="rId7" Type="http://schemas.openxmlformats.org/officeDocument/2006/relationships/image" Target="../media/image288.jpeg"/><Relationship Id="rId2" Type="http://schemas.openxmlformats.org/officeDocument/2006/relationships/image" Target="../media/image283.jpeg"/><Relationship Id="rId1" Type="http://schemas.openxmlformats.org/officeDocument/2006/relationships/slideLayout" Target="../slideLayouts/slideLayout2.xml"/><Relationship Id="rId6" Type="http://schemas.openxmlformats.org/officeDocument/2006/relationships/image" Target="../media/image287.jpg"/><Relationship Id="rId5" Type="http://schemas.openxmlformats.org/officeDocument/2006/relationships/image" Target="../media/image286.jpeg"/><Relationship Id="rId4" Type="http://schemas.openxmlformats.org/officeDocument/2006/relationships/image" Target="../media/image285.jpeg"/></Relationships>
</file>

<file path=ppt/slides/_rels/slide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9.jp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0.jp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292.jpeg"/><Relationship Id="rId2" Type="http://schemas.openxmlformats.org/officeDocument/2006/relationships/image" Target="../media/image29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94.jpeg"/><Relationship Id="rId4" Type="http://schemas.openxmlformats.org/officeDocument/2006/relationships/image" Target="../media/image293.jpg"/></Relationships>
</file>

<file path=ppt/slides/_rels/slide115.xml.rels><?xml version="1.0" encoding="UTF-8" standalone="yes"?>
<Relationships xmlns="http://schemas.openxmlformats.org/package/2006/relationships"><Relationship Id="rId3" Type="http://schemas.openxmlformats.org/officeDocument/2006/relationships/image" Target="../media/image296.jpg"/><Relationship Id="rId2" Type="http://schemas.openxmlformats.org/officeDocument/2006/relationships/image" Target="../media/image29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98.jpeg"/><Relationship Id="rId4" Type="http://schemas.openxmlformats.org/officeDocument/2006/relationships/image" Target="../media/image297.jpg"/></Relationships>
</file>

<file path=ppt/slides/_rels/slide116.xml.rels><?xml version="1.0" encoding="UTF-8" standalone="yes"?>
<Relationships xmlns="http://schemas.openxmlformats.org/package/2006/relationships"><Relationship Id="rId3" Type="http://schemas.openxmlformats.org/officeDocument/2006/relationships/image" Target="../media/image300.jpeg"/><Relationship Id="rId2" Type="http://schemas.openxmlformats.org/officeDocument/2006/relationships/image" Target="../media/image299.jpeg"/><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image" Target="../media/image301.jpeg"/></Relationships>
</file>

<file path=ppt/slides/_rels/slide117.xml.rels><?xml version="1.0" encoding="UTF-8" standalone="yes"?>
<Relationships xmlns="http://schemas.openxmlformats.org/package/2006/relationships"><Relationship Id="rId3" Type="http://schemas.openxmlformats.org/officeDocument/2006/relationships/image" Target="../media/image303.jpeg"/><Relationship Id="rId2" Type="http://schemas.openxmlformats.org/officeDocument/2006/relationships/image" Target="../media/image302.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05.jpeg"/><Relationship Id="rId4" Type="http://schemas.openxmlformats.org/officeDocument/2006/relationships/image" Target="../media/image304.jpeg"/></Relationships>
</file>

<file path=ppt/slides/_rels/slide118.xml.rels><?xml version="1.0" encoding="UTF-8" standalone="yes"?>
<Relationships xmlns="http://schemas.openxmlformats.org/package/2006/relationships"><Relationship Id="rId3" Type="http://schemas.openxmlformats.org/officeDocument/2006/relationships/image" Target="../media/image307.jpeg"/><Relationship Id="rId2" Type="http://schemas.openxmlformats.org/officeDocument/2006/relationships/image" Target="../media/image30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09.jpeg"/><Relationship Id="rId4" Type="http://schemas.openxmlformats.org/officeDocument/2006/relationships/image" Target="../media/image308.jpeg"/></Relationships>
</file>

<file path=ppt/slides/_rels/slide119.xml.rels><?xml version="1.0" encoding="UTF-8" standalone="yes"?>
<Relationships xmlns="http://schemas.openxmlformats.org/package/2006/relationships"><Relationship Id="rId3" Type="http://schemas.openxmlformats.org/officeDocument/2006/relationships/image" Target="../media/image311.jpeg"/><Relationship Id="rId2" Type="http://schemas.openxmlformats.org/officeDocument/2006/relationships/image" Target="../media/image310.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13.jpeg"/><Relationship Id="rId4" Type="http://schemas.openxmlformats.org/officeDocument/2006/relationships/image" Target="../media/image312.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315.jpeg"/><Relationship Id="rId2" Type="http://schemas.openxmlformats.org/officeDocument/2006/relationships/image" Target="../media/image314.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17.jpg"/><Relationship Id="rId4" Type="http://schemas.openxmlformats.org/officeDocument/2006/relationships/image" Target="../media/image316.jpeg"/></Relationships>
</file>

<file path=ppt/slides/_rels/slide121.xml.rels><?xml version="1.0" encoding="UTF-8" standalone="yes"?>
<Relationships xmlns="http://schemas.openxmlformats.org/package/2006/relationships"><Relationship Id="rId3" Type="http://schemas.openxmlformats.org/officeDocument/2006/relationships/image" Target="../media/image319.jpeg"/><Relationship Id="rId2" Type="http://schemas.openxmlformats.org/officeDocument/2006/relationships/image" Target="../media/image318.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21.jpeg"/><Relationship Id="rId4" Type="http://schemas.openxmlformats.org/officeDocument/2006/relationships/image" Target="../media/image320.jpeg"/></Relationships>
</file>

<file path=ppt/slides/_rels/slide122.xml.rels><?xml version="1.0" encoding="UTF-8" standalone="yes"?>
<Relationships xmlns="http://schemas.openxmlformats.org/package/2006/relationships"><Relationship Id="rId3" Type="http://schemas.openxmlformats.org/officeDocument/2006/relationships/image" Target="../media/image323.jpeg"/><Relationship Id="rId2" Type="http://schemas.openxmlformats.org/officeDocument/2006/relationships/image" Target="../media/image322.jpe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325.jpg"/><Relationship Id="rId4" Type="http://schemas.openxmlformats.org/officeDocument/2006/relationships/image" Target="../media/image324.jpeg"/></Relationships>
</file>

<file path=ppt/slides/_rels/slide123.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28.png"/></Relationships>
</file>

<file path=ppt/slides/_rels/slide124.xml.rels><?xml version="1.0" encoding="UTF-8" standalone="yes"?>
<Relationships xmlns="http://schemas.openxmlformats.org/package/2006/relationships"><Relationship Id="rId3" Type="http://schemas.openxmlformats.org/officeDocument/2006/relationships/image" Target="../media/image330.jpeg"/><Relationship Id="rId2" Type="http://schemas.openxmlformats.org/officeDocument/2006/relationships/image" Target="../media/image329.jp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32.jpg"/><Relationship Id="rId4" Type="http://schemas.openxmlformats.org/officeDocument/2006/relationships/image" Target="../media/image331.jpeg"/></Relationships>
</file>

<file path=ppt/slides/_rels/slide125.xml.rels><?xml version="1.0" encoding="UTF-8" standalone="yes"?>
<Relationships xmlns="http://schemas.openxmlformats.org/package/2006/relationships"><Relationship Id="rId3" Type="http://schemas.openxmlformats.org/officeDocument/2006/relationships/image" Target="../media/image334.jpg"/><Relationship Id="rId2" Type="http://schemas.openxmlformats.org/officeDocument/2006/relationships/image" Target="../media/image333.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36.jpeg"/><Relationship Id="rId4" Type="http://schemas.openxmlformats.org/officeDocument/2006/relationships/image" Target="../media/image335.jpeg"/></Relationships>
</file>

<file path=ppt/slides/_rels/slide126.xml.rels><?xml version="1.0" encoding="UTF-8" standalone="yes"?>
<Relationships xmlns="http://schemas.openxmlformats.org/package/2006/relationships"><Relationship Id="rId3" Type="http://schemas.openxmlformats.org/officeDocument/2006/relationships/image" Target="../media/image338.jpg"/><Relationship Id="rId2" Type="http://schemas.openxmlformats.org/officeDocument/2006/relationships/image" Target="../media/image337.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40.jpg"/><Relationship Id="rId4" Type="http://schemas.openxmlformats.org/officeDocument/2006/relationships/image" Target="../media/image339.jpeg"/></Relationships>
</file>

<file path=ppt/slides/_rels/slide127.xml.rels><?xml version="1.0" encoding="UTF-8" standalone="yes"?>
<Relationships xmlns="http://schemas.openxmlformats.org/package/2006/relationships"><Relationship Id="rId3" Type="http://schemas.openxmlformats.org/officeDocument/2006/relationships/image" Target="../media/image342.jpeg"/><Relationship Id="rId2" Type="http://schemas.openxmlformats.org/officeDocument/2006/relationships/image" Target="../media/image341.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44.jpg"/><Relationship Id="rId4" Type="http://schemas.openxmlformats.org/officeDocument/2006/relationships/image" Target="../media/image343.jpg"/></Relationships>
</file>

<file path=ppt/slides/_rels/slide128.xml.rels><?xml version="1.0" encoding="UTF-8" standalone="yes"?>
<Relationships xmlns="http://schemas.openxmlformats.org/package/2006/relationships"><Relationship Id="rId3" Type="http://schemas.openxmlformats.org/officeDocument/2006/relationships/image" Target="../media/image346.jpg"/><Relationship Id="rId2" Type="http://schemas.openxmlformats.org/officeDocument/2006/relationships/image" Target="../media/image345.jp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48.png"/><Relationship Id="rId4" Type="http://schemas.openxmlformats.org/officeDocument/2006/relationships/image" Target="../media/image347.jpg"/></Relationships>
</file>

<file path=ppt/slides/_rels/slide129.xml.rels><?xml version="1.0" encoding="UTF-8" standalone="yes"?>
<Relationships xmlns="http://schemas.openxmlformats.org/package/2006/relationships"><Relationship Id="rId3" Type="http://schemas.openxmlformats.org/officeDocument/2006/relationships/image" Target="../media/image350.jpeg"/><Relationship Id="rId2" Type="http://schemas.openxmlformats.org/officeDocument/2006/relationships/image" Target="../media/image349.jp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52.jpeg"/><Relationship Id="rId4" Type="http://schemas.openxmlformats.org/officeDocument/2006/relationships/image" Target="../media/image351.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0.xml.rels><?xml version="1.0" encoding="UTF-8" standalone="yes"?>
<Relationships xmlns="http://schemas.openxmlformats.org/package/2006/relationships"><Relationship Id="rId3" Type="http://schemas.openxmlformats.org/officeDocument/2006/relationships/image" Target="../media/image354.jpeg"/><Relationship Id="rId2" Type="http://schemas.openxmlformats.org/officeDocument/2006/relationships/image" Target="../media/image353.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55.jpeg"/></Relationships>
</file>

<file path=ppt/slides/_rels/slide13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57.png"/><Relationship Id="rId7" Type="http://schemas.openxmlformats.org/officeDocument/2006/relationships/image" Target="../media/image361.jpeg"/><Relationship Id="rId2" Type="http://schemas.openxmlformats.org/officeDocument/2006/relationships/image" Target="../media/image356.PNG"/><Relationship Id="rId1" Type="http://schemas.openxmlformats.org/officeDocument/2006/relationships/slideLayout" Target="../slideLayouts/slideLayout8.xml"/><Relationship Id="rId6" Type="http://schemas.openxmlformats.org/officeDocument/2006/relationships/image" Target="../media/image360.jpeg"/><Relationship Id="rId5" Type="http://schemas.openxmlformats.org/officeDocument/2006/relationships/image" Target="../media/image359.jpeg"/><Relationship Id="rId4" Type="http://schemas.openxmlformats.org/officeDocument/2006/relationships/image" Target="../media/image358.jpeg"/></Relationships>
</file>

<file path=ppt/slides/_rels/slide132.xml.rels><?xml version="1.0" encoding="UTF-8" standalone="yes"?>
<Relationships xmlns="http://schemas.openxmlformats.org/package/2006/relationships"><Relationship Id="rId3" Type="http://schemas.openxmlformats.org/officeDocument/2006/relationships/image" Target="../media/image363.jpeg"/><Relationship Id="rId2" Type="http://schemas.openxmlformats.org/officeDocument/2006/relationships/image" Target="../media/image362.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65.jpeg"/><Relationship Id="rId4" Type="http://schemas.openxmlformats.org/officeDocument/2006/relationships/image" Target="../media/image364.jpeg"/></Relationships>
</file>

<file path=ppt/slides/_rels/slide1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67.jpeg"/><Relationship Id="rId7" Type="http://schemas.openxmlformats.org/officeDocument/2006/relationships/image" Target="../media/image371.jpeg"/><Relationship Id="rId2" Type="http://schemas.openxmlformats.org/officeDocument/2006/relationships/image" Target="../media/image366.jpeg"/><Relationship Id="rId1" Type="http://schemas.openxmlformats.org/officeDocument/2006/relationships/slideLayout" Target="../slideLayouts/slideLayout1.xml"/><Relationship Id="rId6" Type="http://schemas.openxmlformats.org/officeDocument/2006/relationships/image" Target="../media/image370.jpeg"/><Relationship Id="rId5" Type="http://schemas.openxmlformats.org/officeDocument/2006/relationships/image" Target="../media/image369.jpeg"/><Relationship Id="rId4" Type="http://schemas.openxmlformats.org/officeDocument/2006/relationships/image" Target="../media/image368.jpeg"/></Relationships>
</file>

<file path=ppt/slides/_rels/slide134.xml.rels><?xml version="1.0" encoding="UTF-8" standalone="yes"?>
<Relationships xmlns="http://schemas.openxmlformats.org/package/2006/relationships"><Relationship Id="rId3" Type="http://schemas.openxmlformats.org/officeDocument/2006/relationships/image" Target="../media/image373.jpeg"/><Relationship Id="rId2" Type="http://schemas.openxmlformats.org/officeDocument/2006/relationships/image" Target="../media/image372.jpeg"/><Relationship Id="rId1" Type="http://schemas.openxmlformats.org/officeDocument/2006/relationships/slideLayout" Target="../slideLayouts/slideLayout1.xml"/><Relationship Id="rId5" Type="http://schemas.openxmlformats.org/officeDocument/2006/relationships/image" Target="../media/image375.jpeg"/><Relationship Id="rId4" Type="http://schemas.openxmlformats.org/officeDocument/2006/relationships/image" Target="../media/image374.jpeg"/></Relationships>
</file>

<file path=ppt/slides/_rels/slide1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6.jpeg"/><Relationship Id="rId1" Type="http://schemas.openxmlformats.org/officeDocument/2006/relationships/slideLayout" Target="../slideLayouts/slideLayout8.xml"/></Relationships>
</file>

<file path=ppt/slides/_rels/slide136.xml.rels><?xml version="1.0" encoding="UTF-8" standalone="yes"?>
<Relationships xmlns="http://schemas.openxmlformats.org/package/2006/relationships"><Relationship Id="rId3" Type="http://schemas.openxmlformats.org/officeDocument/2006/relationships/image" Target="../media/image378.jpeg"/><Relationship Id="rId2" Type="http://schemas.openxmlformats.org/officeDocument/2006/relationships/image" Target="../media/image377.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80.jpeg"/><Relationship Id="rId4" Type="http://schemas.openxmlformats.org/officeDocument/2006/relationships/image" Target="../media/image379.jpeg"/></Relationships>
</file>

<file path=ppt/slides/_rels/slide137.xml.rels><?xml version="1.0" encoding="UTF-8" standalone="yes"?>
<Relationships xmlns="http://schemas.openxmlformats.org/package/2006/relationships"><Relationship Id="rId3" Type="http://schemas.openxmlformats.org/officeDocument/2006/relationships/image" Target="../media/image382.jpeg"/><Relationship Id="rId2" Type="http://schemas.openxmlformats.org/officeDocument/2006/relationships/image" Target="../media/image38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84.jpg"/><Relationship Id="rId4" Type="http://schemas.openxmlformats.org/officeDocument/2006/relationships/image" Target="../media/image383.jpeg"/></Relationships>
</file>

<file path=ppt/slides/_rels/slide138.xml.rels><?xml version="1.0" encoding="UTF-8" standalone="yes"?>
<Relationships xmlns="http://schemas.openxmlformats.org/package/2006/relationships"><Relationship Id="rId3" Type="http://schemas.openxmlformats.org/officeDocument/2006/relationships/image" Target="../media/image386.jpeg"/><Relationship Id="rId2" Type="http://schemas.openxmlformats.org/officeDocument/2006/relationships/image" Target="../media/image38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9.xml.rels><?xml version="1.0" encoding="UTF-8" standalone="yes"?>
<Relationships xmlns="http://schemas.openxmlformats.org/package/2006/relationships"><Relationship Id="rId3" Type="http://schemas.openxmlformats.org/officeDocument/2006/relationships/image" Target="../media/image388.jpeg"/><Relationship Id="rId2" Type="http://schemas.openxmlformats.org/officeDocument/2006/relationships/image" Target="../media/image387.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90.jpeg"/><Relationship Id="rId4" Type="http://schemas.openxmlformats.org/officeDocument/2006/relationships/image" Target="../media/image389.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g"/></Relationships>
</file>

<file path=ppt/slides/_rels/slide140.xml.rels><?xml version="1.0" encoding="UTF-8" standalone="yes"?>
<Relationships xmlns="http://schemas.openxmlformats.org/package/2006/relationships"><Relationship Id="rId3" Type="http://schemas.openxmlformats.org/officeDocument/2006/relationships/image" Target="../media/image392.jpeg"/><Relationship Id="rId2" Type="http://schemas.openxmlformats.org/officeDocument/2006/relationships/image" Target="../media/image39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94.jpeg"/><Relationship Id="rId4" Type="http://schemas.openxmlformats.org/officeDocument/2006/relationships/image" Target="../media/image393.jpeg"/></Relationships>
</file>

<file path=ppt/slides/_rels/slide141.xml.rels><?xml version="1.0" encoding="UTF-8" standalone="yes"?>
<Relationships xmlns="http://schemas.openxmlformats.org/package/2006/relationships"><Relationship Id="rId3" Type="http://schemas.openxmlformats.org/officeDocument/2006/relationships/image" Target="../media/image396.jpeg"/><Relationship Id="rId2" Type="http://schemas.openxmlformats.org/officeDocument/2006/relationships/image" Target="../media/image39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98.jpeg"/><Relationship Id="rId4" Type="http://schemas.openxmlformats.org/officeDocument/2006/relationships/image" Target="../media/image397.jpeg"/></Relationships>
</file>

<file path=ppt/slides/_rels/slide142.xml.rels><?xml version="1.0" encoding="UTF-8" standalone="yes"?>
<Relationships xmlns="http://schemas.openxmlformats.org/package/2006/relationships"><Relationship Id="rId3" Type="http://schemas.openxmlformats.org/officeDocument/2006/relationships/image" Target="../media/image400.jpeg"/><Relationship Id="rId2" Type="http://schemas.openxmlformats.org/officeDocument/2006/relationships/image" Target="../media/image399.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02.jpeg"/><Relationship Id="rId4" Type="http://schemas.openxmlformats.org/officeDocument/2006/relationships/image" Target="../media/image401.jpeg"/></Relationships>
</file>

<file path=ppt/slides/_rels/slide143.xml.rels><?xml version="1.0" encoding="UTF-8" standalone="yes"?>
<Relationships xmlns="http://schemas.openxmlformats.org/package/2006/relationships"><Relationship Id="rId3" Type="http://schemas.openxmlformats.org/officeDocument/2006/relationships/image" Target="../media/image404.jpeg"/><Relationship Id="rId2" Type="http://schemas.openxmlformats.org/officeDocument/2006/relationships/image" Target="../media/image403.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06.jpeg"/><Relationship Id="rId4" Type="http://schemas.openxmlformats.org/officeDocument/2006/relationships/image" Target="../media/image405.jpeg"/></Relationships>
</file>

<file path=ppt/slides/_rels/slide144.xml.rels><?xml version="1.0" encoding="UTF-8" standalone="yes"?>
<Relationships xmlns="http://schemas.openxmlformats.org/package/2006/relationships"><Relationship Id="rId3" Type="http://schemas.openxmlformats.org/officeDocument/2006/relationships/image" Target="../media/image408.jpeg"/><Relationship Id="rId2" Type="http://schemas.openxmlformats.org/officeDocument/2006/relationships/image" Target="../media/image407.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09.jpeg"/></Relationships>
</file>

<file path=ppt/slides/_rels/slide145.xml.rels><?xml version="1.0" encoding="UTF-8" standalone="yes"?>
<Relationships xmlns="http://schemas.openxmlformats.org/package/2006/relationships"><Relationship Id="rId3" Type="http://schemas.openxmlformats.org/officeDocument/2006/relationships/image" Target="../media/image410.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13.jpeg"/><Relationship Id="rId5" Type="http://schemas.openxmlformats.org/officeDocument/2006/relationships/image" Target="../media/image412.jpeg"/><Relationship Id="rId4" Type="http://schemas.openxmlformats.org/officeDocument/2006/relationships/image" Target="../media/image411.jpeg"/></Relationships>
</file>

<file path=ppt/slides/_rels/slide146.xml.rels><?xml version="1.0" encoding="UTF-8" standalone="yes"?>
<Relationships xmlns="http://schemas.openxmlformats.org/package/2006/relationships"><Relationship Id="rId3" Type="http://schemas.openxmlformats.org/officeDocument/2006/relationships/image" Target="../media/image415.jpeg"/><Relationship Id="rId2" Type="http://schemas.openxmlformats.org/officeDocument/2006/relationships/image" Target="../media/image414.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10.png"/><Relationship Id="rId4" Type="http://schemas.openxmlformats.org/officeDocument/2006/relationships/image" Target="../media/image416.jpeg"/></Relationships>
</file>

<file path=ppt/slides/_rels/slide147.xml.rels><?xml version="1.0" encoding="UTF-8" standalone="yes"?>
<Relationships xmlns="http://schemas.openxmlformats.org/package/2006/relationships"><Relationship Id="rId3" Type="http://schemas.openxmlformats.org/officeDocument/2006/relationships/image" Target="../media/image418.jpeg"/><Relationship Id="rId2" Type="http://schemas.openxmlformats.org/officeDocument/2006/relationships/image" Target="../media/image417.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10.png"/><Relationship Id="rId4" Type="http://schemas.openxmlformats.org/officeDocument/2006/relationships/image" Target="../media/image419.jpeg"/></Relationships>
</file>

<file path=ppt/slides/_rels/slide148.xml.rels><?xml version="1.0" encoding="UTF-8" standalone="yes"?>
<Relationships xmlns="http://schemas.openxmlformats.org/package/2006/relationships"><Relationship Id="rId3" Type="http://schemas.openxmlformats.org/officeDocument/2006/relationships/image" Target="../media/image421.jpeg"/><Relationship Id="rId2" Type="http://schemas.openxmlformats.org/officeDocument/2006/relationships/image" Target="../media/image420.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0.xml.rels><?xml version="1.0" encoding="UTF-8" standalone="yes"?>
<Relationships xmlns="http://schemas.openxmlformats.org/package/2006/relationships"><Relationship Id="rId3" Type="http://schemas.openxmlformats.org/officeDocument/2006/relationships/image" Target="../media/image424.jpg"/><Relationship Id="rId2" Type="http://schemas.openxmlformats.org/officeDocument/2006/relationships/image" Target="../media/image423.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5.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427.jpeg"/><Relationship Id="rId7" Type="http://schemas.openxmlformats.org/officeDocument/2006/relationships/image" Target="../media/image2.png"/><Relationship Id="rId2" Type="http://schemas.openxmlformats.org/officeDocument/2006/relationships/image" Target="../media/image426.jpeg"/><Relationship Id="rId1" Type="http://schemas.openxmlformats.org/officeDocument/2006/relationships/slideLayout" Target="../slideLayouts/slideLayout2.xml"/><Relationship Id="rId6" Type="http://schemas.openxmlformats.org/officeDocument/2006/relationships/image" Target="../media/image430.jpeg"/><Relationship Id="rId5" Type="http://schemas.openxmlformats.org/officeDocument/2006/relationships/image" Target="../media/image429.jpeg"/><Relationship Id="rId4" Type="http://schemas.openxmlformats.org/officeDocument/2006/relationships/image" Target="../media/image428.jpeg"/></Relationships>
</file>

<file path=ppt/slides/_rels/slide153.xml.rels><?xml version="1.0" encoding="UTF-8" standalone="yes"?>
<Relationships xmlns="http://schemas.openxmlformats.org/package/2006/relationships"><Relationship Id="rId3" Type="http://schemas.openxmlformats.org/officeDocument/2006/relationships/image" Target="../media/image432.jpeg"/><Relationship Id="rId2" Type="http://schemas.openxmlformats.org/officeDocument/2006/relationships/image" Target="../media/image43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34.jpeg"/><Relationship Id="rId4" Type="http://schemas.openxmlformats.org/officeDocument/2006/relationships/image" Target="../media/image433.jpeg"/></Relationships>
</file>

<file path=ppt/slides/_rels/slide154.xml.rels><?xml version="1.0" encoding="UTF-8" standalone="yes"?>
<Relationships xmlns="http://schemas.openxmlformats.org/package/2006/relationships"><Relationship Id="rId3" Type="http://schemas.openxmlformats.org/officeDocument/2006/relationships/image" Target="../media/image436.jpg"/><Relationship Id="rId2" Type="http://schemas.openxmlformats.org/officeDocument/2006/relationships/image" Target="../media/image435.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7.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8.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441.jpeg"/><Relationship Id="rId2" Type="http://schemas.openxmlformats.org/officeDocument/2006/relationships/image" Target="../media/image440.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42.jpeg"/></Relationships>
</file>

<file path=ppt/slides/_rels/slide161.xml.rels><?xml version="1.0" encoding="UTF-8" standalone="yes"?>
<Relationships xmlns="http://schemas.openxmlformats.org/package/2006/relationships"><Relationship Id="rId3" Type="http://schemas.openxmlformats.org/officeDocument/2006/relationships/image" Target="../media/image444.jpg"/><Relationship Id="rId2" Type="http://schemas.openxmlformats.org/officeDocument/2006/relationships/image" Target="../media/image443.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45.jpeg"/></Relationships>
</file>

<file path=ppt/slides/_rels/slide162.xml.rels><?xml version="1.0" encoding="UTF-8" standalone="yes"?>
<Relationships xmlns="http://schemas.openxmlformats.org/package/2006/relationships"><Relationship Id="rId3" Type="http://schemas.openxmlformats.org/officeDocument/2006/relationships/image" Target="../media/image447.jpeg"/><Relationship Id="rId2" Type="http://schemas.openxmlformats.org/officeDocument/2006/relationships/image" Target="../media/image44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49.jpeg"/><Relationship Id="rId4" Type="http://schemas.openxmlformats.org/officeDocument/2006/relationships/image" Target="../media/image448.jpeg"/></Relationships>
</file>

<file path=ppt/slides/_rels/slide1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0.jp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452.jpeg"/><Relationship Id="rId2" Type="http://schemas.openxmlformats.org/officeDocument/2006/relationships/image" Target="../media/image45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454.jpeg"/><Relationship Id="rId2" Type="http://schemas.openxmlformats.org/officeDocument/2006/relationships/image" Target="../media/image453.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56.jpg"/><Relationship Id="rId4" Type="http://schemas.openxmlformats.org/officeDocument/2006/relationships/image" Target="../media/image455.jpeg"/></Relationships>
</file>

<file path=ppt/slides/_rels/slide167.xml.rels><?xml version="1.0" encoding="UTF-8" standalone="yes"?>
<Relationships xmlns="http://schemas.openxmlformats.org/package/2006/relationships"><Relationship Id="rId3" Type="http://schemas.openxmlformats.org/officeDocument/2006/relationships/image" Target="../media/image458.jpeg"/><Relationship Id="rId2" Type="http://schemas.openxmlformats.org/officeDocument/2006/relationships/image" Target="../media/image45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9.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3.jpg"/></Relationships>
</file>

<file path=ppt/slides/_rels/slide1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7.jpe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4.jpg"/><Relationship Id="rId4" Type="http://schemas.openxmlformats.org/officeDocument/2006/relationships/image" Target="../media/image53.jpg"/></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8.jpeg"/><Relationship Id="rId4"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7.jpeg"/><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fi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7.jpeg"/><Relationship Id="rId4" Type="http://schemas.openxmlformats.org/officeDocument/2006/relationships/image" Target="../media/image76.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9.jpeg"/><Relationship Id="rId4" Type="http://schemas.openxmlformats.org/officeDocument/2006/relationships/image" Target="../media/image88.jpeg"/></Relationships>
</file>

<file path=ppt/slides/_rels/slide3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3.jpeg"/><Relationship Id="rId4" Type="http://schemas.openxmlformats.org/officeDocument/2006/relationships/image" Target="../media/image92.jpeg"/></Relationships>
</file>

<file path=ppt/slides/_rels/slide3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7.jpg"/><Relationship Id="rId4" Type="http://schemas.openxmlformats.org/officeDocument/2006/relationships/image" Target="../media/image96.jpg"/></Relationships>
</file>

<file path=ppt/slides/_rels/slide3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00.jpeg"/></Relationships>
</file>

<file path=ppt/slides/_rels/slide38.xml.rels><?xml version="1.0" encoding="UTF-8" standalone="yes"?>
<Relationships xmlns="http://schemas.openxmlformats.org/package/2006/relationships"><Relationship Id="rId3" Type="http://schemas.openxmlformats.org/officeDocument/2006/relationships/image" Target="../media/image102.jfif"/><Relationship Id="rId2" Type="http://schemas.openxmlformats.org/officeDocument/2006/relationships/image" Target="../media/image10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06.jpeg"/><Relationship Id="rId4" Type="http://schemas.openxmlformats.org/officeDocument/2006/relationships/image" Target="../media/image105.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0.jpeg"/><Relationship Id="rId4" Type="http://schemas.openxmlformats.org/officeDocument/2006/relationships/image" Target="../media/image109.jpeg"/></Relationships>
</file>

<file path=ppt/slides/_rels/slide42.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111.jpeg"/><Relationship Id="rId1" Type="http://schemas.openxmlformats.org/officeDocument/2006/relationships/slideLayout" Target="../slideLayouts/slideLayout2.xml"/><Relationship Id="rId4" Type="http://schemas.openxmlformats.org/officeDocument/2006/relationships/image" Target="../media/image113.jpg"/></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8.jpeg"/><Relationship Id="rId4" Type="http://schemas.openxmlformats.org/officeDocument/2006/relationships/image" Target="../media/image117.jpeg"/></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jp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6.jpe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0.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image" Target="../media/image133.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5.jpg"/></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143.jpeg"/><Relationship Id="rId3" Type="http://schemas.openxmlformats.org/officeDocument/2006/relationships/image" Target="../media/image138.jpeg"/><Relationship Id="rId7" Type="http://schemas.openxmlformats.org/officeDocument/2006/relationships/image" Target="../media/image142.jpeg"/><Relationship Id="rId2" Type="http://schemas.openxmlformats.org/officeDocument/2006/relationships/image" Target="../media/image137.jpeg"/><Relationship Id="rId1" Type="http://schemas.openxmlformats.org/officeDocument/2006/relationships/slideLayout" Target="../slideLayouts/slideLayout2.xml"/><Relationship Id="rId6" Type="http://schemas.openxmlformats.org/officeDocument/2006/relationships/image" Target="../media/image141.jpeg"/><Relationship Id="rId5" Type="http://schemas.openxmlformats.org/officeDocument/2006/relationships/image" Target="../media/image140.jpeg"/><Relationship Id="rId10" Type="http://schemas.openxmlformats.org/officeDocument/2006/relationships/image" Target="../media/image2.png"/><Relationship Id="rId4" Type="http://schemas.openxmlformats.org/officeDocument/2006/relationships/image" Target="../media/image139.jpeg"/><Relationship Id="rId9" Type="http://schemas.openxmlformats.org/officeDocument/2006/relationships/image" Target="../media/image144.jpeg"/></Relationships>
</file>

<file path=ppt/slides/_rels/slide62.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image" Target="../media/image14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image" Target="../media/image148.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51.jpg"/><Relationship Id="rId4" Type="http://schemas.openxmlformats.org/officeDocument/2006/relationships/image" Target="../media/image150.jpg"/></Relationships>
</file>

<file path=ppt/slides/_rels/slide65.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0.jpeg"/></Relationships>
</file>

<file path=ppt/slides/_rels/slide69.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4.jpeg"/><Relationship Id="rId4" Type="http://schemas.openxmlformats.org/officeDocument/2006/relationships/image" Target="../media/image163.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3.jpg"/><Relationship Id="rId4" Type="http://schemas.openxmlformats.org/officeDocument/2006/relationships/image" Target="../media/image12.jpg"/></Relationships>
</file>

<file path=ppt/slides/_rels/slide70.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8.jpeg"/><Relationship Id="rId4" Type="http://schemas.openxmlformats.org/officeDocument/2006/relationships/image" Target="../media/image167.jpeg"/></Relationships>
</file>

<file path=ppt/slides/_rels/slide71.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72.jpeg"/><Relationship Id="rId4" Type="http://schemas.openxmlformats.org/officeDocument/2006/relationships/image" Target="../media/image171.jpeg"/></Relationships>
</file>

<file path=ppt/slides/_rels/slide72.xml.rels><?xml version="1.0" encoding="UTF-8" standalone="yes"?>
<Relationships xmlns="http://schemas.openxmlformats.org/package/2006/relationships"><Relationship Id="rId3" Type="http://schemas.openxmlformats.org/officeDocument/2006/relationships/image" Target="../media/image174.jpeg"/><Relationship Id="rId7" Type="http://schemas.openxmlformats.org/officeDocument/2006/relationships/image" Target="../media/image2.png"/><Relationship Id="rId2" Type="http://schemas.openxmlformats.org/officeDocument/2006/relationships/image" Target="../media/image173.jpeg"/><Relationship Id="rId1" Type="http://schemas.openxmlformats.org/officeDocument/2006/relationships/slideLayout" Target="../slideLayouts/slideLayout2.xml"/><Relationship Id="rId6" Type="http://schemas.openxmlformats.org/officeDocument/2006/relationships/image" Target="../media/image177.jpeg"/><Relationship Id="rId5" Type="http://schemas.openxmlformats.org/officeDocument/2006/relationships/image" Target="../media/image176.jpeg"/><Relationship Id="rId4" Type="http://schemas.openxmlformats.org/officeDocument/2006/relationships/image" Target="../media/image175.jpeg"/></Relationships>
</file>

<file path=ppt/slides/_rels/slide73.xml.rels><?xml version="1.0" encoding="UTF-8" standalone="yes"?>
<Relationships xmlns="http://schemas.openxmlformats.org/package/2006/relationships"><Relationship Id="rId3" Type="http://schemas.openxmlformats.org/officeDocument/2006/relationships/image" Target="../media/image179.jpeg"/><Relationship Id="rId7" Type="http://schemas.openxmlformats.org/officeDocument/2006/relationships/image" Target="../media/image2.png"/><Relationship Id="rId2" Type="http://schemas.openxmlformats.org/officeDocument/2006/relationships/image" Target="../media/image178.jpeg"/><Relationship Id="rId1" Type="http://schemas.openxmlformats.org/officeDocument/2006/relationships/slideLayout" Target="../slideLayouts/slideLayout8.xml"/><Relationship Id="rId6" Type="http://schemas.openxmlformats.org/officeDocument/2006/relationships/image" Target="../media/image182.jpeg"/><Relationship Id="rId5" Type="http://schemas.openxmlformats.org/officeDocument/2006/relationships/image" Target="../media/image181.jpeg"/><Relationship Id="rId4" Type="http://schemas.openxmlformats.org/officeDocument/2006/relationships/image" Target="../media/image180.jpeg"/></Relationships>
</file>

<file path=ppt/slides/_rels/slide74.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image" Target="../media/image183.jpe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186.jpeg"/><Relationship Id="rId4" Type="http://schemas.openxmlformats.org/officeDocument/2006/relationships/image" Target="../media/image185.jpeg"/></Relationships>
</file>

<file path=ppt/slides/_rels/slide75.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187.jpe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190.jpg"/><Relationship Id="rId4" Type="http://schemas.openxmlformats.org/officeDocument/2006/relationships/image" Target="../media/image189.jpeg"/></Relationships>
</file>

<file path=ppt/slides/_rels/slide76.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91.jpe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194.jpeg"/><Relationship Id="rId4" Type="http://schemas.openxmlformats.org/officeDocument/2006/relationships/image" Target="../media/image193.jpeg"/></Relationships>
</file>

<file path=ppt/slides/_rels/slide77.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image" Target="../media/image195.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7.jpeg"/></Relationships>
</file>

<file path=ppt/slides/_rels/slide78.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image" Target="../media/image198.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0.jpeg"/></Relationships>
</file>

<file path=ppt/slides/_rels/slide79.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0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04.jpeg"/><Relationship Id="rId4" Type="http://schemas.openxmlformats.org/officeDocument/2006/relationships/image" Target="../media/image20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07.jpeg"/><Relationship Id="rId7" Type="http://schemas.openxmlformats.org/officeDocument/2006/relationships/image" Target="../media/image2.png"/><Relationship Id="rId2" Type="http://schemas.openxmlformats.org/officeDocument/2006/relationships/image" Target="../media/image206.jpeg"/><Relationship Id="rId1" Type="http://schemas.openxmlformats.org/officeDocument/2006/relationships/slideLayout" Target="../slideLayouts/slideLayout2.xml"/><Relationship Id="rId6" Type="http://schemas.openxmlformats.org/officeDocument/2006/relationships/image" Target="../media/image210.jpeg"/><Relationship Id="rId5" Type="http://schemas.openxmlformats.org/officeDocument/2006/relationships/image" Target="../media/image209.jpeg"/><Relationship Id="rId4" Type="http://schemas.openxmlformats.org/officeDocument/2006/relationships/image" Target="../media/image208.jpeg"/></Relationships>
</file>

<file path=ppt/slides/_rels/slide82.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14.jpeg"/><Relationship Id="rId4" Type="http://schemas.openxmlformats.org/officeDocument/2006/relationships/image" Target="../media/image213.jpe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image" Target="../media/image2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19.jpeg"/><Relationship Id="rId4" Type="http://schemas.openxmlformats.org/officeDocument/2006/relationships/image" Target="../media/image218.jpeg"/></Relationships>
</file>

<file path=ppt/slides/_rels/slide85.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23.jpeg"/><Relationship Id="rId4" Type="http://schemas.openxmlformats.org/officeDocument/2006/relationships/image" Target="../media/image222.jpe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4.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26.jpg"/><Relationship Id="rId2" Type="http://schemas.openxmlformats.org/officeDocument/2006/relationships/image" Target="../media/image22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0.xml.rels><?xml version="1.0" encoding="UTF-8" standalone="yes"?>
<Relationships xmlns="http://schemas.openxmlformats.org/package/2006/relationships"><Relationship Id="rId3" Type="http://schemas.openxmlformats.org/officeDocument/2006/relationships/image" Target="../media/image22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image" Target="../media/image230.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2.jpeg"/></Relationships>
</file>

<file path=ppt/slides/_rels/slide92.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4.jpg"/></Relationships>
</file>

<file path=ppt/slides/_rels/slide93.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38.jpeg"/><Relationship Id="rId4" Type="http://schemas.openxmlformats.org/officeDocument/2006/relationships/image" Target="../media/image237.jpe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9.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image" Target="../media/image240.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43.jpeg"/><Relationship Id="rId4" Type="http://schemas.openxmlformats.org/officeDocument/2006/relationships/image" Target="../media/image242.jpeg"/></Relationships>
</file>

<file path=ppt/slides/_rels/slide96.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24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47.png"/><Relationship Id="rId4" Type="http://schemas.openxmlformats.org/officeDocument/2006/relationships/image" Target="../media/image246.png"/></Relationships>
</file>

<file path=ppt/slides/_rels/slide97.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image" Target="../media/image248.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50.jpeg"/></Relationships>
</file>

<file path=ppt/slides/_rels/slide98.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image" Target="../media/image25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54.jpeg"/><Relationship Id="rId4" Type="http://schemas.openxmlformats.org/officeDocument/2006/relationships/image" Target="../media/image253.jpeg"/></Relationships>
</file>

<file path=ppt/slides/_rels/slide99.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image" Target="../media/image25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58.jpeg"/><Relationship Id="rId4" Type="http://schemas.openxmlformats.org/officeDocument/2006/relationships/image" Target="../media/image2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137" y="0"/>
            <a:ext cx="9144000" cy="6863417"/>
          </a:xfrm>
          <a:prstGeom prst="rect">
            <a:avLst/>
          </a:prstGeom>
          <a:gradFill flip="none" rotWithShape="1">
            <a:gsLst>
              <a:gs pos="55000">
                <a:schemeClr val="bg1"/>
              </a:gs>
              <a:gs pos="36000">
                <a:schemeClr val="tx2">
                  <a:lumMod val="60000"/>
                  <a:lumOff val="40000"/>
                </a:schemeClr>
              </a:gs>
            </a:gsLst>
            <a:lin ang="16200000" scaled="1"/>
            <a:tileRect/>
          </a:gradFill>
          <a:ln w="50800" cmpd="sng">
            <a:solidFill>
              <a:schemeClr val="tx1"/>
            </a:solidFill>
          </a:ln>
        </p:spPr>
        <p:txBody>
          <a:bodyPr wrap="square" lIns="91440" tIns="45720" rIns="91440" bIns="45720">
            <a:spAutoFit/>
          </a:bodyPr>
          <a:lstStyle/>
          <a:p>
            <a:pPr algn="ctr"/>
            <a:endParaRPr lang="tr-TR" sz="54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endParaRPr>
          </a:p>
          <a:p>
            <a:pPr algn="ctr"/>
            <a:endParaRPr lang="tr-TR" sz="54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endParaRPr>
          </a:p>
          <a:p>
            <a:pPr algn="ctr"/>
            <a:endParaRPr lang="tr-TR" sz="54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endParaRPr>
          </a:p>
          <a:p>
            <a:pPr algn="ctr"/>
            <a:endParaRPr lang="tr-TR" sz="54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endParaRPr>
          </a:p>
          <a:p>
            <a:pPr algn="ctr"/>
            <a:r>
              <a:rPr lang="tr-TR" sz="56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rPr>
              <a:t>B A K L A N   İ L Ç E</a:t>
            </a:r>
          </a:p>
          <a:p>
            <a:pPr algn="ctr"/>
            <a:r>
              <a:rPr lang="tr-TR" sz="56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rPr>
              <a:t>M E R K E Z İ M İ Z</a:t>
            </a:r>
          </a:p>
          <a:p>
            <a:pPr algn="ctr"/>
            <a:endParaRPr lang="tr-TR" sz="56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endParaRPr>
          </a:p>
          <a:p>
            <a:pPr algn="ctr"/>
            <a:endParaRPr lang="tr-TR" sz="5600" b="1" dirty="0">
              <a:ln w="18000">
                <a:solidFill>
                  <a:schemeClr val="accent2">
                    <a:satMod val="140000"/>
                  </a:schemeClr>
                </a:solidFill>
                <a:prstDash val="solid"/>
                <a:miter lim="800000"/>
              </a:ln>
              <a:solidFill>
                <a:srgbClr val="663300"/>
              </a:solidFill>
              <a:effectLst>
                <a:outerShdw blurRad="25500" dist="23000" dir="7020000" algn="tl">
                  <a:srgbClr val="000000">
                    <a:alpha val="50000"/>
                  </a:srgbClr>
                </a:outerShdw>
              </a:effectLst>
            </a:endParaRPr>
          </a:p>
        </p:txBody>
      </p:sp>
      <p:pic>
        <p:nvPicPr>
          <p:cNvPr id="5" name="Resim 4">
            <a:extLst>
              <a:ext uri="{FF2B5EF4-FFF2-40B4-BE49-F238E27FC236}">
                <a16:creationId xmlns:a16="http://schemas.microsoft.com/office/drawing/2014/main" id="{B76AFEBE-177D-2899-EAEC-D3E6A52D9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6636" y="332656"/>
            <a:ext cx="2788581" cy="2788581"/>
          </a:xfrm>
          <a:prstGeom prst="rect">
            <a:avLst/>
          </a:prstGeom>
        </p:spPr>
      </p:pic>
      <p:pic>
        <p:nvPicPr>
          <p:cNvPr id="2" name="İçerik Yer Tutucusu 7">
            <a:extLst>
              <a:ext uri="{FF2B5EF4-FFF2-40B4-BE49-F238E27FC236}">
                <a16:creationId xmlns:a16="http://schemas.microsoft.com/office/drawing/2014/main" id="{007717D2-2831-D951-D8CC-A42AAFCB72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9455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Casper\Desktop\Yeni klasör\mazgal\DSC_0538.JPG"/>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113237" y="669267"/>
            <a:ext cx="4458761" cy="295231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4" name="Dikdörtgen 3"/>
          <p:cNvSpPr/>
          <p:nvPr/>
        </p:nvSpPr>
        <p:spPr>
          <a:xfrm>
            <a:off x="-1" y="145748"/>
            <a:ext cx="9143999" cy="338554"/>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6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ALT YAPI ÇALIŞMALARI VE BOZULAN CADDE-SOKAKLARDA YENİLEME ÇALIŞMALARI</a:t>
            </a:r>
          </a:p>
        </p:txBody>
      </p:sp>
      <p:pic>
        <p:nvPicPr>
          <p:cNvPr id="5" name="Picture 2" descr="C:\Users\CasperPC\Desktop\Yeni klasör\WhatsApp Image 2018-06-11 at 21.22.08.jpeg">
            <a:extLst>
              <a:ext uri="{FF2B5EF4-FFF2-40B4-BE49-F238E27FC236}">
                <a16:creationId xmlns:a16="http://schemas.microsoft.com/office/drawing/2014/main" id="{E99C7BB3-368E-08F4-02C5-586EA8DB5A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2039" y="684421"/>
            <a:ext cx="4342372" cy="293716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İçerik Yer Tutucusu 4">
            <a:extLst>
              <a:ext uri="{FF2B5EF4-FFF2-40B4-BE49-F238E27FC236}">
                <a16:creationId xmlns:a16="http://schemas.microsoft.com/office/drawing/2014/main" id="{9E5824B3-4D67-B6CA-708E-03ADE767D2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2" y="3717045"/>
            <a:ext cx="4464496" cy="2952315"/>
          </a:xfrm>
          <a:prstGeom prst="rect">
            <a:avLst/>
          </a:prstGeom>
          <a:ln w="28575">
            <a:solidFill>
              <a:schemeClr val="tx1"/>
            </a:solidFill>
          </a:ln>
        </p:spPr>
      </p:pic>
      <p:pic>
        <p:nvPicPr>
          <p:cNvPr id="7" name="Resim 6">
            <a:extLst>
              <a:ext uri="{FF2B5EF4-FFF2-40B4-BE49-F238E27FC236}">
                <a16:creationId xmlns:a16="http://schemas.microsoft.com/office/drawing/2014/main" id="{A419F21B-7EDF-BD8A-DD2B-B8E617FC03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948262" y="3717045"/>
            <a:ext cx="2076148" cy="2937162"/>
          </a:xfrm>
          <a:prstGeom prst="rect">
            <a:avLst/>
          </a:prstGeom>
          <a:ln w="28575">
            <a:solidFill>
              <a:schemeClr val="tx1"/>
            </a:solidFill>
          </a:ln>
        </p:spPr>
      </p:pic>
      <p:pic>
        <p:nvPicPr>
          <p:cNvPr id="8" name="İçerik Yer Tutucusu 4">
            <a:extLst>
              <a:ext uri="{FF2B5EF4-FFF2-40B4-BE49-F238E27FC236}">
                <a16:creationId xmlns:a16="http://schemas.microsoft.com/office/drawing/2014/main" id="{D780FBC0-9D42-8124-1938-77823ADED5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682036" y="3717045"/>
            <a:ext cx="2266227" cy="2937162"/>
          </a:xfrm>
          <a:prstGeom prst="rect">
            <a:avLst/>
          </a:prstGeom>
          <a:ln w="28575">
            <a:solidFill>
              <a:schemeClr val="tx1"/>
            </a:solidFill>
          </a:ln>
        </p:spPr>
      </p:pic>
      <p:pic>
        <p:nvPicPr>
          <p:cNvPr id="2" name="İçerik Yer Tutucusu 7">
            <a:extLst>
              <a:ext uri="{FF2B5EF4-FFF2-40B4-BE49-F238E27FC236}">
                <a16:creationId xmlns:a16="http://schemas.microsoft.com/office/drawing/2014/main" id="{A8F376A1-80DE-56A6-BFDD-CE8D3C2647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87009798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FFD557A-35CE-CA11-6D7E-79E544C39C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424" y="682697"/>
            <a:ext cx="4302021" cy="2736304"/>
          </a:xfrm>
          <a:prstGeom prst="rect">
            <a:avLst/>
          </a:prstGeom>
          <a:ln w="38100">
            <a:solidFill>
              <a:schemeClr val="tx1"/>
            </a:solidFill>
          </a:ln>
        </p:spPr>
      </p:pic>
      <p:pic>
        <p:nvPicPr>
          <p:cNvPr id="5" name="Resim 4">
            <a:extLst>
              <a:ext uri="{FF2B5EF4-FFF2-40B4-BE49-F238E27FC236}">
                <a16:creationId xmlns:a16="http://schemas.microsoft.com/office/drawing/2014/main" id="{44D3C13F-FEE6-932B-89FF-336FC42FFA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4916" y="3609759"/>
            <a:ext cx="4173117" cy="2859020"/>
          </a:xfrm>
          <a:prstGeom prst="rect">
            <a:avLst/>
          </a:prstGeom>
          <a:ln w="38100">
            <a:solidFill>
              <a:schemeClr val="tx1"/>
            </a:solidFill>
          </a:ln>
        </p:spPr>
      </p:pic>
      <p:pic>
        <p:nvPicPr>
          <p:cNvPr id="8" name="Resim 7">
            <a:extLst>
              <a:ext uri="{FF2B5EF4-FFF2-40B4-BE49-F238E27FC236}">
                <a16:creationId xmlns:a16="http://schemas.microsoft.com/office/drawing/2014/main" id="{207074B8-4B91-2C74-1737-C19CDF100E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0397" y="692696"/>
            <a:ext cx="4173116" cy="2736304"/>
          </a:xfrm>
          <a:prstGeom prst="rect">
            <a:avLst/>
          </a:prstGeom>
          <a:ln w="38100">
            <a:solidFill>
              <a:schemeClr val="tx1"/>
            </a:solidFill>
          </a:ln>
        </p:spPr>
      </p:pic>
      <p:pic>
        <p:nvPicPr>
          <p:cNvPr id="10" name="Resim 9">
            <a:extLst>
              <a:ext uri="{FF2B5EF4-FFF2-40B4-BE49-F238E27FC236}">
                <a16:creationId xmlns:a16="http://schemas.microsoft.com/office/drawing/2014/main" id="{0977C97A-BBB4-6870-4F2A-130BD93A95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486" y="3609758"/>
            <a:ext cx="4302021" cy="2859021"/>
          </a:xfrm>
          <a:prstGeom prst="rect">
            <a:avLst/>
          </a:prstGeom>
          <a:ln w="38100">
            <a:solidFill>
              <a:schemeClr val="tx1"/>
            </a:solidFill>
          </a:ln>
        </p:spPr>
      </p:pic>
      <p:sp>
        <p:nvSpPr>
          <p:cNvPr id="3" name="6 Dikdörtgen">
            <a:extLst>
              <a:ext uri="{FF2B5EF4-FFF2-40B4-BE49-F238E27FC236}">
                <a16:creationId xmlns:a16="http://schemas.microsoft.com/office/drawing/2014/main" id="{B8112D99-B12C-6325-EA9E-812E36BD3DC7}"/>
              </a:ext>
            </a:extLst>
          </p:cNvPr>
          <p:cNvSpPr/>
          <p:nvPr/>
        </p:nvSpPr>
        <p:spPr>
          <a:xfrm>
            <a:off x="0" y="127271"/>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2000" b="1" dirty="0">
                <a:effectLst>
                  <a:outerShdw blurRad="38100" dist="38100" dir="2700000" algn="tl">
                    <a:srgbClr val="000000">
                      <a:alpha val="43137"/>
                    </a:srgbClr>
                  </a:outerShdw>
                </a:effectLst>
                <a:cs typeface="Arial" panose="020B0604020202020204" pitchFamily="34" charset="0"/>
              </a:rPr>
              <a:t>KIZ YURDU DİNLENME ODASI VE YATAKHANELER</a:t>
            </a:r>
            <a:endParaRPr lang="tr-TR" sz="2000" dirty="0"/>
          </a:p>
        </p:txBody>
      </p:sp>
      <p:pic>
        <p:nvPicPr>
          <p:cNvPr id="2" name="İçerik Yer Tutucusu 7">
            <a:extLst>
              <a:ext uri="{FF2B5EF4-FFF2-40B4-BE49-F238E27FC236}">
                <a16:creationId xmlns:a16="http://schemas.microsoft.com/office/drawing/2014/main" id="{6AB9968E-8877-899B-8D06-B91778C13E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366059055"/>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B37ECD7A-82CB-D3F3-8500-DF3D0882D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846496"/>
            <a:ext cx="4272474" cy="3195381"/>
          </a:xfrm>
          <a:prstGeom prst="rect">
            <a:avLst/>
          </a:prstGeom>
          <a:ln w="38100">
            <a:solidFill>
              <a:schemeClr val="tx1"/>
            </a:solidFill>
          </a:ln>
        </p:spPr>
      </p:pic>
      <p:sp>
        <p:nvSpPr>
          <p:cNvPr id="2" name="Dikdörtgen 1">
            <a:extLst>
              <a:ext uri="{FF2B5EF4-FFF2-40B4-BE49-F238E27FC236}">
                <a16:creationId xmlns:a16="http://schemas.microsoft.com/office/drawing/2014/main" id="{20523CFB-6C72-694C-349A-31B08FF76FD2}"/>
              </a:ext>
            </a:extLst>
          </p:cNvPr>
          <p:cNvSpPr/>
          <p:nvPr/>
        </p:nvSpPr>
        <p:spPr>
          <a:xfrm>
            <a:off x="0" y="471155"/>
            <a:ext cx="9144000"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p>
            <a:pPr algn="ctr"/>
            <a:r>
              <a:rPr lang="tr-T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TARIM MESLEKİ VE TEKNİK ANADOLU LİSESİ KARMA YURT PROJESİ</a:t>
            </a:r>
          </a:p>
        </p:txBody>
      </p:sp>
      <p:pic>
        <p:nvPicPr>
          <p:cNvPr id="3" name="Resim 2">
            <a:extLst>
              <a:ext uri="{FF2B5EF4-FFF2-40B4-BE49-F238E27FC236}">
                <a16:creationId xmlns:a16="http://schemas.microsoft.com/office/drawing/2014/main" id="{0EBF617E-AA17-7484-B2F3-2771519D42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863333"/>
            <a:ext cx="4392488" cy="3178545"/>
          </a:xfrm>
          <a:prstGeom prst="rect">
            <a:avLst/>
          </a:prstGeom>
          <a:ln w="38100">
            <a:solidFill>
              <a:schemeClr val="tx1"/>
            </a:solidFill>
          </a:ln>
        </p:spPr>
      </p:pic>
      <p:pic>
        <p:nvPicPr>
          <p:cNvPr id="4" name="İçerik Yer Tutucusu 7">
            <a:extLst>
              <a:ext uri="{FF2B5EF4-FFF2-40B4-BE49-F238E27FC236}">
                <a16:creationId xmlns:a16="http://schemas.microsoft.com/office/drawing/2014/main" id="{1C0C02E8-AD78-5713-95AD-F4F96FD74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1993"/>
            <a:ext cx="9162910" cy="6901224"/>
          </a:xfrm>
          <a:prstGeom prst="rect">
            <a:avLst/>
          </a:prstGeom>
        </p:spPr>
      </p:pic>
    </p:spTree>
    <p:extLst>
      <p:ext uri="{BB962C8B-B14F-4D97-AF65-F5344CB8AC3E}">
        <p14:creationId xmlns:p14="http://schemas.microsoft.com/office/powerpoint/2010/main" val="3602472224"/>
      </p:ext>
    </p:extLst>
  </p:cSld>
  <p:clrMapOvr>
    <a:masterClrMapping/>
  </p:clrMapOvr>
  <mc:AlternateContent xmlns:mc="http://schemas.openxmlformats.org/markup-compatibility/2006" xmlns:p14="http://schemas.microsoft.com/office/powerpoint/2010/main">
    <mc:Choice Requires="p14">
      <p:transition p14:dur="30"/>
    </mc:Choice>
    <mc:Fallback xmlns="">
      <p:transition advClick="0" advTm="300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BA9EBEF0-E4D8-E56C-5379-4F5234362D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72088" cy="6858000"/>
          </a:xfrm>
          <a:prstGeom prst="rect">
            <a:avLst/>
          </a:prstGeom>
        </p:spPr>
      </p:pic>
      <p:sp>
        <p:nvSpPr>
          <p:cNvPr id="2" name="Unvan 1">
            <a:extLst>
              <a:ext uri="{FF2B5EF4-FFF2-40B4-BE49-F238E27FC236}">
                <a16:creationId xmlns:a16="http://schemas.microsoft.com/office/drawing/2014/main" id="{F9A972F9-1A49-4F75-8A74-E41FC1E6DBE7}"/>
              </a:ext>
            </a:extLst>
          </p:cNvPr>
          <p:cNvSpPr>
            <a:spLocks noGrp="1"/>
          </p:cNvSpPr>
          <p:nvPr>
            <p:ph type="title"/>
          </p:nvPr>
        </p:nvSpPr>
        <p:spPr>
          <a:xfrm>
            <a:off x="457200" y="116632"/>
            <a:ext cx="8229600" cy="850106"/>
          </a:xfrm>
        </p:spPr>
        <p:txBody>
          <a:bodyPr>
            <a:normAutofit/>
          </a:bodyPr>
          <a:lstStyle/>
          <a:p>
            <a:pPr algn="ctr"/>
            <a:r>
              <a:rPr lang="tr-TR" sz="3600" b="1" dirty="0">
                <a:solidFill>
                  <a:srgbClr val="FF0000"/>
                </a:solidFill>
                <a:highlight>
                  <a:srgbClr val="FFFF00"/>
                </a:highlight>
              </a:rPr>
              <a:t>SERA ÇALIŞMALARI</a:t>
            </a:r>
          </a:p>
        </p:txBody>
      </p:sp>
      <p:sp>
        <p:nvSpPr>
          <p:cNvPr id="4" name="İçerik Yer Tutucusu 3">
            <a:extLst>
              <a:ext uri="{FF2B5EF4-FFF2-40B4-BE49-F238E27FC236}">
                <a16:creationId xmlns:a16="http://schemas.microsoft.com/office/drawing/2014/main" id="{C140DD62-0D3D-2F0F-49A4-92D270CA6949}"/>
              </a:ext>
            </a:extLst>
          </p:cNvPr>
          <p:cNvSpPr>
            <a:spLocks noGrp="1"/>
          </p:cNvSpPr>
          <p:nvPr>
            <p:ph idx="1"/>
          </p:nvPr>
        </p:nvSpPr>
        <p:spPr>
          <a:xfrm>
            <a:off x="125760" y="3212976"/>
            <a:ext cx="8229600" cy="4525963"/>
          </a:xfrm>
        </p:spPr>
        <p:txBody>
          <a:bodyPr>
            <a:normAutofit/>
          </a:bodyPr>
          <a:lstStyle/>
          <a:p>
            <a:pPr marL="0" indent="0" algn="ctr">
              <a:buNone/>
            </a:pPr>
            <a:r>
              <a:rPr lang="tr-TR" sz="3200" b="1" dirty="0">
                <a:solidFill>
                  <a:schemeClr val="bg1"/>
                </a:solidFill>
              </a:rPr>
              <a:t>	</a:t>
            </a:r>
            <a:endParaRPr lang="tr-TR" sz="2000" b="1" dirty="0">
              <a:effectLst>
                <a:outerShdw blurRad="38100" dist="38100" dir="2700000" algn="tl">
                  <a:srgbClr val="000000">
                    <a:alpha val="43137"/>
                  </a:srgbClr>
                </a:outerShdw>
              </a:effectLst>
              <a:cs typeface="Arial" panose="020B0604020202020204" pitchFamily="34" charset="0"/>
            </a:endParaRPr>
          </a:p>
        </p:txBody>
      </p:sp>
      <p:sp>
        <p:nvSpPr>
          <p:cNvPr id="3" name="Metin kutusu 2">
            <a:extLst>
              <a:ext uri="{FF2B5EF4-FFF2-40B4-BE49-F238E27FC236}">
                <a16:creationId xmlns:a16="http://schemas.microsoft.com/office/drawing/2014/main" id="{304291CD-5859-2FCA-5F20-EFB2EFF6AB4B}"/>
              </a:ext>
            </a:extLst>
          </p:cNvPr>
          <p:cNvSpPr txBox="1"/>
          <p:nvPr/>
        </p:nvSpPr>
        <p:spPr>
          <a:xfrm>
            <a:off x="147870" y="5138716"/>
            <a:ext cx="8878484" cy="1454244"/>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marL="0" indent="0" algn="just">
              <a:buNone/>
            </a:pPr>
            <a:r>
              <a:rPr lang="tr-TR" sz="1800" b="1" dirty="0">
                <a:effectLst>
                  <a:outerShdw blurRad="38100" dist="38100" dir="2700000" algn="tl">
                    <a:srgbClr val="000000">
                      <a:alpha val="43137"/>
                    </a:srgbClr>
                  </a:outerShdw>
                </a:effectLst>
                <a:cs typeface="Arial" panose="020B0604020202020204" pitchFamily="34" charset="0"/>
              </a:rPr>
              <a:t>BAKLAN BELEDİYEMİZ VE ALARKO FİRMASI İŞ BİRLİĞİNDE;</a:t>
            </a:r>
          </a:p>
          <a:p>
            <a:pPr marL="0" indent="0" algn="just">
              <a:buNone/>
            </a:pPr>
            <a:r>
              <a:rPr lang="tr-TR" sz="1800" b="1" dirty="0">
                <a:effectLst>
                  <a:outerShdw blurRad="38100" dist="38100" dir="2700000" algn="tl">
                    <a:srgbClr val="000000">
                      <a:alpha val="43137"/>
                    </a:srgbClr>
                  </a:outerShdw>
                </a:effectLst>
                <a:cs typeface="Arial" panose="020B0604020202020204" pitchFamily="34" charset="0"/>
              </a:rPr>
              <a:t>2026 YILINDA TARIM TEKNOLOJİLERİ MESLEKİ VE TEKNİK ANADOLU LİSESİ BÜNYESİNDE 1000 M2 ALANA SAHİP İLERİ TEKNOLOJİDE SERA KURULUMU GERÇEKLEŞTİRİLEREK HİZMETE ALINACAKTIR.</a:t>
            </a:r>
          </a:p>
          <a:p>
            <a:pPr marL="0" indent="0" algn="just">
              <a:buNone/>
            </a:pPr>
            <a:r>
              <a:rPr lang="tr-TR" sz="1800" b="1" dirty="0">
                <a:effectLst>
                  <a:outerShdw blurRad="38100" dist="38100" dir="2700000" algn="tl">
                    <a:srgbClr val="000000">
                      <a:alpha val="43137"/>
                    </a:srgbClr>
                  </a:outerShdw>
                </a:effectLst>
                <a:cs typeface="Arial" panose="020B0604020202020204" pitchFamily="34" charset="0"/>
              </a:rPr>
              <a:t>BU KONUDAKİ ÇALIŞMALARA BAŞLANILMIŞTIR.</a:t>
            </a:r>
          </a:p>
        </p:txBody>
      </p:sp>
      <p:pic>
        <p:nvPicPr>
          <p:cNvPr id="5" name="İçerik Yer Tutucusu 7">
            <a:extLst>
              <a:ext uri="{FF2B5EF4-FFF2-40B4-BE49-F238E27FC236}">
                <a16:creationId xmlns:a16="http://schemas.microsoft.com/office/drawing/2014/main" id="{02DB2765-5296-E499-2CB6-823AE1EDC3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224"/>
            <a:ext cx="9190998" cy="6901224"/>
          </a:xfrm>
          <a:prstGeom prst="rect">
            <a:avLst/>
          </a:prstGeom>
        </p:spPr>
      </p:pic>
    </p:spTree>
    <p:extLst>
      <p:ext uri="{BB962C8B-B14F-4D97-AF65-F5344CB8AC3E}">
        <p14:creationId xmlns:p14="http://schemas.microsoft.com/office/powerpoint/2010/main" val="2867227176"/>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C9A1E284-0CC6-522F-F48E-14E529C9ED14}"/>
              </a:ext>
            </a:extLst>
          </p:cNvPr>
          <p:cNvSpPr txBox="1"/>
          <p:nvPr/>
        </p:nvSpPr>
        <p:spPr>
          <a:xfrm>
            <a:off x="0" y="217310"/>
            <a:ext cx="9144000" cy="346249"/>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800" i="1" dirty="0"/>
              <a:t>ÖĞRENCİLERİMİZ İLE ÇİLEK SERASINDA BİLGİ ALIŞVERİŞİNDE BULUNDUK</a:t>
            </a:r>
          </a:p>
        </p:txBody>
      </p:sp>
      <p:pic>
        <p:nvPicPr>
          <p:cNvPr id="5" name="Resim 4">
            <a:extLst>
              <a:ext uri="{FF2B5EF4-FFF2-40B4-BE49-F238E27FC236}">
                <a16:creationId xmlns:a16="http://schemas.microsoft.com/office/drawing/2014/main" id="{18835FB3-33CF-11B1-7038-87C113D74A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8511" y="764704"/>
            <a:ext cx="3816424" cy="2875820"/>
          </a:xfrm>
          <a:prstGeom prst="rect">
            <a:avLst/>
          </a:prstGeom>
          <a:ln w="38100">
            <a:solidFill>
              <a:schemeClr val="tx1"/>
            </a:solidFill>
          </a:ln>
        </p:spPr>
      </p:pic>
      <p:pic>
        <p:nvPicPr>
          <p:cNvPr id="7" name="Resim 6">
            <a:extLst>
              <a:ext uri="{FF2B5EF4-FFF2-40B4-BE49-F238E27FC236}">
                <a16:creationId xmlns:a16="http://schemas.microsoft.com/office/drawing/2014/main" id="{DF50B436-059A-B358-2182-84C0A43AB7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461" y="3861048"/>
            <a:ext cx="3816424" cy="2652759"/>
          </a:xfrm>
          <a:prstGeom prst="rect">
            <a:avLst/>
          </a:prstGeom>
          <a:ln w="38100">
            <a:solidFill>
              <a:schemeClr val="tx1"/>
            </a:solidFill>
          </a:ln>
        </p:spPr>
      </p:pic>
      <p:pic>
        <p:nvPicPr>
          <p:cNvPr id="9" name="Resim 8">
            <a:extLst>
              <a:ext uri="{FF2B5EF4-FFF2-40B4-BE49-F238E27FC236}">
                <a16:creationId xmlns:a16="http://schemas.microsoft.com/office/drawing/2014/main" id="{9A8C172E-6E3D-7118-83F4-1A5F7E71D4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5002" y="3861048"/>
            <a:ext cx="3816424" cy="2652759"/>
          </a:xfrm>
          <a:prstGeom prst="rect">
            <a:avLst/>
          </a:prstGeom>
          <a:ln w="38100">
            <a:solidFill>
              <a:schemeClr val="tx1"/>
            </a:solidFill>
          </a:ln>
        </p:spPr>
      </p:pic>
      <p:pic>
        <p:nvPicPr>
          <p:cNvPr id="12" name="Resim 11">
            <a:extLst>
              <a:ext uri="{FF2B5EF4-FFF2-40B4-BE49-F238E27FC236}">
                <a16:creationId xmlns:a16="http://schemas.microsoft.com/office/drawing/2014/main" id="{FBA322E1-7A71-0FD5-3BEA-E55AF74669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74" y="764704"/>
            <a:ext cx="3816424" cy="2862318"/>
          </a:xfrm>
          <a:prstGeom prst="rect">
            <a:avLst/>
          </a:prstGeom>
          <a:ln w="38100">
            <a:solidFill>
              <a:schemeClr val="tx1"/>
            </a:solidFill>
          </a:ln>
        </p:spPr>
      </p:pic>
      <p:pic>
        <p:nvPicPr>
          <p:cNvPr id="13" name="İçerik Yer Tutucusu 7">
            <a:extLst>
              <a:ext uri="{FF2B5EF4-FFF2-40B4-BE49-F238E27FC236}">
                <a16:creationId xmlns:a16="http://schemas.microsoft.com/office/drawing/2014/main" id="{EAAAD3B3-6D82-1563-B326-60E178772B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180556136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a:extLst>
              <a:ext uri="{FF2B5EF4-FFF2-40B4-BE49-F238E27FC236}">
                <a16:creationId xmlns:a16="http://schemas.microsoft.com/office/drawing/2014/main" id="{2A704F5D-65A7-4F1C-89C1-D90D5D55E34E}"/>
              </a:ext>
            </a:extLst>
          </p:cNvPr>
          <p:cNvPicPr>
            <a:picLocks noChangeAspect="1"/>
          </p:cNvPicPr>
          <p:nvPr/>
        </p:nvPicPr>
        <p:blipFill rotWithShape="1">
          <a:blip r:embed="rId2">
            <a:extLst>
              <a:ext uri="{28A0092B-C50C-407E-A947-70E740481C1C}">
                <a14:useLocalDpi xmlns:a14="http://schemas.microsoft.com/office/drawing/2010/main" val="0"/>
              </a:ext>
            </a:extLst>
          </a:blip>
          <a:srcRect t="24471"/>
          <a:stretch/>
        </p:blipFill>
        <p:spPr>
          <a:xfrm>
            <a:off x="0" y="476672"/>
            <a:ext cx="9144000" cy="6381328"/>
          </a:xfrm>
          <a:prstGeom prst="rect">
            <a:avLst/>
          </a:prstGeom>
        </p:spPr>
      </p:pic>
      <p:sp>
        <p:nvSpPr>
          <p:cNvPr id="2" name="Metin kutusu 1">
            <a:extLst>
              <a:ext uri="{FF2B5EF4-FFF2-40B4-BE49-F238E27FC236}">
                <a16:creationId xmlns:a16="http://schemas.microsoft.com/office/drawing/2014/main" id="{C9A1E284-0CC6-522F-F48E-14E529C9ED14}"/>
              </a:ext>
            </a:extLst>
          </p:cNvPr>
          <p:cNvSpPr txBox="1"/>
          <p:nvPr/>
        </p:nvSpPr>
        <p:spPr>
          <a:xfrm>
            <a:off x="0" y="188640"/>
            <a:ext cx="9144000" cy="931024"/>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800" i="1" dirty="0"/>
              <a:t>LİSE ÖĞRENCİLERİMİZİN YAPMIŞ OLDUĞU SERA ÇALIŞMASI</a:t>
            </a:r>
          </a:p>
        </p:txBody>
      </p:sp>
      <p:pic>
        <p:nvPicPr>
          <p:cNvPr id="3" name="İçerik Yer Tutucusu 7">
            <a:extLst>
              <a:ext uri="{FF2B5EF4-FFF2-40B4-BE49-F238E27FC236}">
                <a16:creationId xmlns:a16="http://schemas.microsoft.com/office/drawing/2014/main" id="{72208D87-98E8-A043-C25C-D5B2A42E1F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277564483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AE33433-2559-A3D1-AE53-B01DBAE1258B}"/>
              </a:ext>
            </a:extLst>
          </p:cNvPr>
          <p:cNvSpPr txBox="1"/>
          <p:nvPr/>
        </p:nvSpPr>
        <p:spPr>
          <a:xfrm>
            <a:off x="0" y="116632"/>
            <a:ext cx="9144000" cy="1361911"/>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800" i="1" dirty="0"/>
              <a:t>TARIM MESLEKİ VE TEKNİK ANADOLU LİSESİ ÖĞRENCİLERİMİZİN KENDİLERİ YETİŞTİRMİŞ OLDUKLARI MARULLAR</a:t>
            </a:r>
          </a:p>
        </p:txBody>
      </p:sp>
      <p:pic>
        <p:nvPicPr>
          <p:cNvPr id="6" name="Resim 5">
            <a:extLst>
              <a:ext uri="{FF2B5EF4-FFF2-40B4-BE49-F238E27FC236}">
                <a16:creationId xmlns:a16="http://schemas.microsoft.com/office/drawing/2014/main" id="{2270E519-3292-2969-2135-D018DAA47B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78542"/>
            <a:ext cx="9144000" cy="5379457"/>
          </a:xfrm>
          <a:prstGeom prst="rect">
            <a:avLst/>
          </a:prstGeom>
        </p:spPr>
      </p:pic>
      <p:pic>
        <p:nvPicPr>
          <p:cNvPr id="7" name="İçerik Yer Tutucusu 7">
            <a:extLst>
              <a:ext uri="{FF2B5EF4-FFF2-40B4-BE49-F238E27FC236}">
                <a16:creationId xmlns:a16="http://schemas.microsoft.com/office/drawing/2014/main" id="{6583BD64-0992-11B0-C447-58B6ECC8D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5" y="-21612"/>
            <a:ext cx="9162910" cy="6901224"/>
          </a:xfrm>
          <a:prstGeom prst="rect">
            <a:avLst/>
          </a:prstGeom>
        </p:spPr>
      </p:pic>
    </p:spTree>
    <p:extLst>
      <p:ext uri="{BB962C8B-B14F-4D97-AF65-F5344CB8AC3E}">
        <p14:creationId xmlns:p14="http://schemas.microsoft.com/office/powerpoint/2010/main" val="423553499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67235EE-C3BA-41FE-892C-D4981E5997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32656"/>
            <a:ext cx="9144001" cy="6525344"/>
          </a:xfrm>
          <a:prstGeom prst="rect">
            <a:avLst/>
          </a:prstGeom>
        </p:spPr>
      </p:pic>
      <p:sp>
        <p:nvSpPr>
          <p:cNvPr id="3" name="Metin kutusu 2">
            <a:extLst>
              <a:ext uri="{FF2B5EF4-FFF2-40B4-BE49-F238E27FC236}">
                <a16:creationId xmlns:a16="http://schemas.microsoft.com/office/drawing/2014/main" id="{EAE33433-2559-A3D1-AE53-B01DBAE1258B}"/>
              </a:ext>
            </a:extLst>
          </p:cNvPr>
          <p:cNvSpPr txBox="1"/>
          <p:nvPr/>
        </p:nvSpPr>
        <p:spPr>
          <a:xfrm>
            <a:off x="0" y="188640"/>
            <a:ext cx="9144000" cy="931024"/>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800" i="1" dirty="0"/>
              <a:t>TARIM MESLEKİ VE TEKNİK ANADOLU LİSESİ TOPRAK ANALİZİ</a:t>
            </a:r>
          </a:p>
        </p:txBody>
      </p:sp>
      <p:pic>
        <p:nvPicPr>
          <p:cNvPr id="4" name="İçerik Yer Tutucusu 7">
            <a:extLst>
              <a:ext uri="{FF2B5EF4-FFF2-40B4-BE49-F238E27FC236}">
                <a16:creationId xmlns:a16="http://schemas.microsoft.com/office/drawing/2014/main" id="{291CD1FB-8F14-71B6-A31D-4B786145A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2" y="0"/>
            <a:ext cx="9162910" cy="6901224"/>
          </a:xfrm>
          <a:prstGeom prst="rect">
            <a:avLst/>
          </a:prstGeom>
        </p:spPr>
      </p:pic>
    </p:spTree>
    <p:extLst>
      <p:ext uri="{BB962C8B-B14F-4D97-AF65-F5344CB8AC3E}">
        <p14:creationId xmlns:p14="http://schemas.microsoft.com/office/powerpoint/2010/main" val="1925449605"/>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F528B89-1EC0-6147-B053-C50C4DB61D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0234"/>
            <a:ext cx="4572000" cy="6648049"/>
          </a:xfrm>
          <a:prstGeom prst="rect">
            <a:avLst/>
          </a:prstGeom>
        </p:spPr>
      </p:pic>
      <p:pic>
        <p:nvPicPr>
          <p:cNvPr id="5" name="Resim 4">
            <a:extLst>
              <a:ext uri="{FF2B5EF4-FFF2-40B4-BE49-F238E27FC236}">
                <a16:creationId xmlns:a16="http://schemas.microsoft.com/office/drawing/2014/main" id="{6936D842-D569-F22B-AA06-44C19B4087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230234"/>
            <a:ext cx="4572000" cy="6648049"/>
          </a:xfrm>
          <a:prstGeom prst="rect">
            <a:avLst/>
          </a:prstGeom>
        </p:spPr>
      </p:pic>
      <p:sp>
        <p:nvSpPr>
          <p:cNvPr id="6" name="Metin kutusu 5">
            <a:extLst>
              <a:ext uri="{FF2B5EF4-FFF2-40B4-BE49-F238E27FC236}">
                <a16:creationId xmlns:a16="http://schemas.microsoft.com/office/drawing/2014/main" id="{A5C9AE7C-A02D-027C-6AC7-DE43EA23CD5C}"/>
              </a:ext>
            </a:extLst>
          </p:cNvPr>
          <p:cNvSpPr txBox="1"/>
          <p:nvPr/>
        </p:nvSpPr>
        <p:spPr>
          <a:xfrm>
            <a:off x="0" y="230235"/>
            <a:ext cx="9144000" cy="807913"/>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400" i="1" dirty="0"/>
              <a:t>TARIM MESLEKİ VE TEKNİK ANADOLU LİSESİ BAĞ BUDAMA VE ÇANTA BOYAMA ETKİNLİĞİ</a:t>
            </a:r>
          </a:p>
        </p:txBody>
      </p:sp>
      <p:pic>
        <p:nvPicPr>
          <p:cNvPr id="7" name="İçerik Yer Tutucusu 7">
            <a:extLst>
              <a:ext uri="{FF2B5EF4-FFF2-40B4-BE49-F238E27FC236}">
                <a16:creationId xmlns:a16="http://schemas.microsoft.com/office/drawing/2014/main" id="{62ECF19A-ED5D-D594-4025-46A111F7F4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21612"/>
            <a:ext cx="9162910" cy="6901224"/>
          </a:xfrm>
          <a:prstGeom prst="rect">
            <a:avLst/>
          </a:prstGeom>
        </p:spPr>
      </p:pic>
    </p:spTree>
    <p:extLst>
      <p:ext uri="{BB962C8B-B14F-4D97-AF65-F5344CB8AC3E}">
        <p14:creationId xmlns:p14="http://schemas.microsoft.com/office/powerpoint/2010/main" val="298668776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32316769-D558-16E4-F156-FA3F69CAAB2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1124744"/>
            <a:ext cx="4176464" cy="2425000"/>
          </a:xfrm>
          <a:ln w="38100">
            <a:solidFill>
              <a:schemeClr val="tx1"/>
            </a:solidFill>
          </a:ln>
        </p:spPr>
      </p:pic>
      <p:pic>
        <p:nvPicPr>
          <p:cNvPr id="7" name="Resim 6">
            <a:extLst>
              <a:ext uri="{FF2B5EF4-FFF2-40B4-BE49-F238E27FC236}">
                <a16:creationId xmlns:a16="http://schemas.microsoft.com/office/drawing/2014/main" id="{783A236C-7A4B-5DF1-AB5B-B14D9E7960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5794" y="1124745"/>
            <a:ext cx="4356686" cy="2425000"/>
          </a:xfrm>
          <a:prstGeom prst="rect">
            <a:avLst/>
          </a:prstGeom>
          <a:ln w="38100">
            <a:solidFill>
              <a:schemeClr val="tx1"/>
            </a:solidFill>
          </a:ln>
        </p:spPr>
      </p:pic>
      <p:pic>
        <p:nvPicPr>
          <p:cNvPr id="9" name="Resim 8">
            <a:extLst>
              <a:ext uri="{FF2B5EF4-FFF2-40B4-BE49-F238E27FC236}">
                <a16:creationId xmlns:a16="http://schemas.microsoft.com/office/drawing/2014/main" id="{DA5E2E1B-7765-2F24-52F8-0C37574922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3714940"/>
            <a:ext cx="4176464" cy="2834225"/>
          </a:xfrm>
          <a:prstGeom prst="rect">
            <a:avLst/>
          </a:prstGeom>
          <a:ln w="38100">
            <a:solidFill>
              <a:schemeClr val="tx1"/>
            </a:solidFill>
          </a:ln>
        </p:spPr>
      </p:pic>
      <p:pic>
        <p:nvPicPr>
          <p:cNvPr id="11" name="Resim 10">
            <a:extLst>
              <a:ext uri="{FF2B5EF4-FFF2-40B4-BE49-F238E27FC236}">
                <a16:creationId xmlns:a16="http://schemas.microsoft.com/office/drawing/2014/main" id="{2367AB44-AC12-874E-3A39-EBA68454CC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5794" y="3714940"/>
            <a:ext cx="4356686" cy="2834224"/>
          </a:xfrm>
          <a:prstGeom prst="rect">
            <a:avLst/>
          </a:prstGeom>
          <a:ln w="38100">
            <a:solidFill>
              <a:schemeClr val="tx1"/>
            </a:solidFill>
          </a:ln>
        </p:spPr>
      </p:pic>
      <p:sp>
        <p:nvSpPr>
          <p:cNvPr id="12" name="Metin kutusu 11">
            <a:extLst>
              <a:ext uri="{FF2B5EF4-FFF2-40B4-BE49-F238E27FC236}">
                <a16:creationId xmlns:a16="http://schemas.microsoft.com/office/drawing/2014/main" id="{D5E3112C-95E8-1E86-C859-9DF114FA27DE}"/>
              </a:ext>
            </a:extLst>
          </p:cNvPr>
          <p:cNvSpPr txBox="1"/>
          <p:nvPr/>
        </p:nvSpPr>
        <p:spPr>
          <a:xfrm>
            <a:off x="0" y="230235"/>
            <a:ext cx="9144000" cy="807913"/>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400" i="1" dirty="0"/>
              <a:t>TARIM MESLEKİ VE TEKNİK ANADOLU LİSESİ VELİ TOPLANTIMIZ</a:t>
            </a:r>
          </a:p>
        </p:txBody>
      </p:sp>
      <p:pic>
        <p:nvPicPr>
          <p:cNvPr id="13" name="İçerik Yer Tutucusu 7">
            <a:extLst>
              <a:ext uri="{FF2B5EF4-FFF2-40B4-BE49-F238E27FC236}">
                <a16:creationId xmlns:a16="http://schemas.microsoft.com/office/drawing/2014/main" id="{CF1241ED-BA0C-1104-F3AD-9244A09683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118967126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F078D2A-77B9-7349-C2D9-1EED781D70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390" y="3831511"/>
            <a:ext cx="4171951" cy="2733768"/>
          </a:xfrm>
          <a:prstGeom prst="rect">
            <a:avLst/>
          </a:prstGeom>
          <a:ln w="38100">
            <a:solidFill>
              <a:schemeClr val="tx1"/>
            </a:solidFill>
          </a:ln>
        </p:spPr>
      </p:pic>
      <p:pic>
        <p:nvPicPr>
          <p:cNvPr id="7" name="Resim 6">
            <a:extLst>
              <a:ext uri="{FF2B5EF4-FFF2-40B4-BE49-F238E27FC236}">
                <a16:creationId xmlns:a16="http://schemas.microsoft.com/office/drawing/2014/main" id="{12247F1B-17EA-2CC8-A63F-B68CC5473D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31" y="1124745"/>
            <a:ext cx="4176210" cy="2612255"/>
          </a:xfrm>
          <a:prstGeom prst="rect">
            <a:avLst/>
          </a:prstGeom>
          <a:ln w="38100">
            <a:solidFill>
              <a:schemeClr val="tx1"/>
            </a:solidFill>
          </a:ln>
        </p:spPr>
      </p:pic>
      <p:pic>
        <p:nvPicPr>
          <p:cNvPr id="9" name="Resim 8">
            <a:extLst>
              <a:ext uri="{FF2B5EF4-FFF2-40B4-BE49-F238E27FC236}">
                <a16:creationId xmlns:a16="http://schemas.microsoft.com/office/drawing/2014/main" id="{152E0129-CE84-E597-E959-B1DB32F5CF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3357" y="3841957"/>
            <a:ext cx="3963078" cy="2733768"/>
          </a:xfrm>
          <a:prstGeom prst="rect">
            <a:avLst/>
          </a:prstGeom>
          <a:ln w="38100">
            <a:solidFill>
              <a:schemeClr val="tx1"/>
            </a:solidFill>
          </a:ln>
        </p:spPr>
      </p:pic>
      <p:pic>
        <p:nvPicPr>
          <p:cNvPr id="11" name="Resim 10">
            <a:extLst>
              <a:ext uri="{FF2B5EF4-FFF2-40B4-BE49-F238E27FC236}">
                <a16:creationId xmlns:a16="http://schemas.microsoft.com/office/drawing/2014/main" id="{EB4FAAB7-0C09-2589-2696-8162EDCDCA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5386" y="1124744"/>
            <a:ext cx="3963078" cy="2612255"/>
          </a:xfrm>
          <a:prstGeom prst="rect">
            <a:avLst/>
          </a:prstGeom>
          <a:ln w="38100">
            <a:solidFill>
              <a:schemeClr val="tx1"/>
            </a:solidFill>
          </a:ln>
        </p:spPr>
      </p:pic>
      <p:sp>
        <p:nvSpPr>
          <p:cNvPr id="12" name="Metin kutusu 11">
            <a:extLst>
              <a:ext uri="{FF2B5EF4-FFF2-40B4-BE49-F238E27FC236}">
                <a16:creationId xmlns:a16="http://schemas.microsoft.com/office/drawing/2014/main" id="{E64BFF06-0752-E341-7A8A-7CB624E2BAB8}"/>
              </a:ext>
            </a:extLst>
          </p:cNvPr>
          <p:cNvSpPr txBox="1"/>
          <p:nvPr/>
        </p:nvSpPr>
        <p:spPr>
          <a:xfrm>
            <a:off x="0" y="188640"/>
            <a:ext cx="9144000" cy="807913"/>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400" i="1" dirty="0"/>
              <a:t>TARIM MESLEKİ VE TEKNİK ANADOLU LİSESİ YERLİ MALI HAFTASI ETKİNLİĞİ</a:t>
            </a:r>
          </a:p>
        </p:txBody>
      </p:sp>
      <p:pic>
        <p:nvPicPr>
          <p:cNvPr id="13" name="İçerik Yer Tutucusu 7">
            <a:extLst>
              <a:ext uri="{FF2B5EF4-FFF2-40B4-BE49-F238E27FC236}">
                <a16:creationId xmlns:a16="http://schemas.microsoft.com/office/drawing/2014/main" id="{F9E7FA2B-3601-977E-F68C-5D0385B100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2039619785"/>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5FF47F1-6688-4B8D-B9BE-9D079693E493}"/>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51520" y="973632"/>
            <a:ext cx="4248472" cy="2736304"/>
          </a:xfrm>
          <a:ln w="28575">
            <a:solidFill>
              <a:schemeClr val="tx1"/>
            </a:solidFill>
          </a:ln>
        </p:spPr>
      </p:pic>
      <p:sp>
        <p:nvSpPr>
          <p:cNvPr id="11" name="Metin kutusu 10">
            <a:extLst>
              <a:ext uri="{FF2B5EF4-FFF2-40B4-BE49-F238E27FC236}">
                <a16:creationId xmlns:a16="http://schemas.microsoft.com/office/drawing/2014/main" id="{B3C3B303-922C-4D0B-8C4A-392137D127FD}"/>
              </a:ext>
            </a:extLst>
          </p:cNvPr>
          <p:cNvSpPr txBox="1"/>
          <p:nvPr/>
        </p:nvSpPr>
        <p:spPr>
          <a:xfrm>
            <a:off x="0" y="128301"/>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ALT YAPININ BİTTİĞİ MAHALLELERDE</a:t>
            </a:r>
          </a:p>
          <a:p>
            <a:r>
              <a:rPr lang="tr-TR" i="1" dirty="0"/>
              <a:t>YOL DÜZELTME ve KUMLAMA  ÇALIŞMALARI TAMAMLANMIŞTIR.</a:t>
            </a:r>
          </a:p>
        </p:txBody>
      </p:sp>
      <p:pic>
        <p:nvPicPr>
          <p:cNvPr id="4" name="Picture 2" descr="C:\Users\CasperPC\Desktop\Yeni klasör\WhatsApp Image 2018-06-11 at 21.22.08.jpeg">
            <a:extLst>
              <a:ext uri="{FF2B5EF4-FFF2-40B4-BE49-F238E27FC236}">
                <a16:creationId xmlns:a16="http://schemas.microsoft.com/office/drawing/2014/main" id="{D21A385E-E0AA-C5D1-D365-B2C7B0732A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2561" y="3830486"/>
            <a:ext cx="4248469" cy="2899213"/>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descr="C:\Users\Casper\Desktop\Yeni klasör\mazgal\DSC_0538.JPG">
            <a:extLst>
              <a:ext uri="{FF2B5EF4-FFF2-40B4-BE49-F238E27FC236}">
                <a16:creationId xmlns:a16="http://schemas.microsoft.com/office/drawing/2014/main" id="{F15C595A-84F9-D9A2-86AC-A95A25AC5F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830486"/>
            <a:ext cx="4248472" cy="289921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7" name="İçerik Yer Tutucusu 4">
            <a:extLst>
              <a:ext uri="{FF2B5EF4-FFF2-40B4-BE49-F238E27FC236}">
                <a16:creationId xmlns:a16="http://schemas.microsoft.com/office/drawing/2014/main" id="{216DBC64-51E0-AEBC-6D69-C0D048A336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8081" y="973632"/>
            <a:ext cx="4248470" cy="2736304"/>
          </a:xfrm>
          <a:prstGeom prst="rect">
            <a:avLst/>
          </a:prstGeom>
          <a:ln w="28575">
            <a:solidFill>
              <a:schemeClr val="tx1"/>
            </a:solidFill>
          </a:ln>
        </p:spPr>
      </p:pic>
      <p:pic>
        <p:nvPicPr>
          <p:cNvPr id="2" name="İçerik Yer Tutucusu 7">
            <a:extLst>
              <a:ext uri="{FF2B5EF4-FFF2-40B4-BE49-F238E27FC236}">
                <a16:creationId xmlns:a16="http://schemas.microsoft.com/office/drawing/2014/main" id="{E50A5FF3-E18E-61F8-412F-D56494769E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34077954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ACE2221-1A60-CC87-EB7F-10C878CAAD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00" y="1122862"/>
            <a:ext cx="2736304" cy="2610516"/>
          </a:xfrm>
          <a:prstGeom prst="rect">
            <a:avLst/>
          </a:prstGeom>
          <a:ln w="38100">
            <a:solidFill>
              <a:schemeClr val="tx1"/>
            </a:solidFill>
          </a:ln>
        </p:spPr>
      </p:pic>
      <p:pic>
        <p:nvPicPr>
          <p:cNvPr id="5" name="Resim 4">
            <a:extLst>
              <a:ext uri="{FF2B5EF4-FFF2-40B4-BE49-F238E27FC236}">
                <a16:creationId xmlns:a16="http://schemas.microsoft.com/office/drawing/2014/main" id="{94C3574C-8946-EB20-EF64-7D44A61DF6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1128339"/>
            <a:ext cx="3096344" cy="2610517"/>
          </a:xfrm>
          <a:prstGeom prst="rect">
            <a:avLst/>
          </a:prstGeom>
          <a:ln w="38100">
            <a:solidFill>
              <a:schemeClr val="tx1"/>
            </a:solidFill>
          </a:ln>
        </p:spPr>
      </p:pic>
      <p:pic>
        <p:nvPicPr>
          <p:cNvPr id="6" name="Resim 5">
            <a:extLst>
              <a:ext uri="{FF2B5EF4-FFF2-40B4-BE49-F238E27FC236}">
                <a16:creationId xmlns:a16="http://schemas.microsoft.com/office/drawing/2014/main" id="{7B86EAFD-F0C0-ABCD-378E-6A9B8AE2B1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200" y="4077072"/>
            <a:ext cx="2771800" cy="2448272"/>
          </a:xfrm>
          <a:prstGeom prst="rect">
            <a:avLst/>
          </a:prstGeom>
          <a:ln w="38100">
            <a:solidFill>
              <a:schemeClr val="tx1"/>
            </a:solidFill>
          </a:ln>
        </p:spPr>
      </p:pic>
      <p:pic>
        <p:nvPicPr>
          <p:cNvPr id="8" name="Resim 7">
            <a:extLst>
              <a:ext uri="{FF2B5EF4-FFF2-40B4-BE49-F238E27FC236}">
                <a16:creationId xmlns:a16="http://schemas.microsoft.com/office/drawing/2014/main" id="{B8DE896C-39C8-24AA-A071-8F3E5BB0AF6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483" b="13250"/>
          <a:stretch/>
        </p:blipFill>
        <p:spPr>
          <a:xfrm>
            <a:off x="3203848" y="4077072"/>
            <a:ext cx="3146245" cy="2448272"/>
          </a:xfrm>
          <a:prstGeom prst="rect">
            <a:avLst/>
          </a:prstGeom>
          <a:ln w="38100">
            <a:solidFill>
              <a:schemeClr val="tx1"/>
            </a:solidFill>
          </a:ln>
        </p:spPr>
      </p:pic>
      <p:pic>
        <p:nvPicPr>
          <p:cNvPr id="9" name="Resim 8">
            <a:extLst>
              <a:ext uri="{FF2B5EF4-FFF2-40B4-BE49-F238E27FC236}">
                <a16:creationId xmlns:a16="http://schemas.microsoft.com/office/drawing/2014/main" id="{99E2F592-E071-F073-89C7-41D365BB093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993"/>
          <a:stretch/>
        </p:blipFill>
        <p:spPr>
          <a:xfrm>
            <a:off x="3203848" y="1122862"/>
            <a:ext cx="3096344" cy="2610517"/>
          </a:xfrm>
          <a:prstGeom prst="rect">
            <a:avLst/>
          </a:prstGeom>
          <a:ln w="38100">
            <a:solidFill>
              <a:schemeClr val="tx1"/>
            </a:solidFill>
          </a:ln>
        </p:spPr>
      </p:pic>
      <p:sp>
        <p:nvSpPr>
          <p:cNvPr id="11" name="Metin kutusu 10">
            <a:extLst>
              <a:ext uri="{FF2B5EF4-FFF2-40B4-BE49-F238E27FC236}">
                <a16:creationId xmlns:a16="http://schemas.microsoft.com/office/drawing/2014/main" id="{6EF6432D-2A6A-F526-D93D-C45BB6E8BD71}"/>
              </a:ext>
            </a:extLst>
          </p:cNvPr>
          <p:cNvSpPr txBox="1"/>
          <p:nvPr/>
        </p:nvSpPr>
        <p:spPr>
          <a:xfrm>
            <a:off x="0" y="332656"/>
            <a:ext cx="9144000" cy="43858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400" i="1" dirty="0"/>
              <a:t>LİSELİ ÖĞRENCİLERİMİZİN ÇEŞİTLİ ETKİNLİKLERİ</a:t>
            </a:r>
          </a:p>
        </p:txBody>
      </p:sp>
      <p:pic>
        <p:nvPicPr>
          <p:cNvPr id="12" name="Resim 11">
            <a:extLst>
              <a:ext uri="{FF2B5EF4-FFF2-40B4-BE49-F238E27FC236}">
                <a16:creationId xmlns:a16="http://schemas.microsoft.com/office/drawing/2014/main" id="{0B387CC2-F309-4D98-A274-C66AE422653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623" t="4901" r="7106" b="29814"/>
          <a:stretch/>
        </p:blipFill>
        <p:spPr>
          <a:xfrm>
            <a:off x="35496" y="4077072"/>
            <a:ext cx="3146245" cy="2467157"/>
          </a:xfrm>
          <a:prstGeom prst="rect">
            <a:avLst/>
          </a:prstGeom>
          <a:ln w="38100">
            <a:solidFill>
              <a:schemeClr val="tx1"/>
            </a:solidFill>
          </a:ln>
        </p:spPr>
      </p:pic>
      <p:pic>
        <p:nvPicPr>
          <p:cNvPr id="2" name="İçerik Yer Tutucusu 7">
            <a:extLst>
              <a:ext uri="{FF2B5EF4-FFF2-40B4-BE49-F238E27FC236}">
                <a16:creationId xmlns:a16="http://schemas.microsoft.com/office/drawing/2014/main" id="{C2DD5D4F-AE4E-B0E8-CAFD-A7304BB1A1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253091034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CB66FDBE-E420-746D-D62B-E538BEE356B2}"/>
              </a:ext>
            </a:extLst>
          </p:cNvPr>
          <p:cNvSpPr txBox="1"/>
          <p:nvPr/>
        </p:nvSpPr>
        <p:spPr>
          <a:xfrm>
            <a:off x="0" y="230235"/>
            <a:ext cx="9144000" cy="807913"/>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400" i="1" dirty="0"/>
              <a:t>TARIM MESLEKİ VE TEKNİK ANADOLU LİSESİ ÖĞRENCİ SAYISI</a:t>
            </a:r>
          </a:p>
        </p:txBody>
      </p:sp>
      <p:graphicFrame>
        <p:nvGraphicFramePr>
          <p:cNvPr id="5" name="Tablo 4">
            <a:extLst>
              <a:ext uri="{FF2B5EF4-FFF2-40B4-BE49-F238E27FC236}">
                <a16:creationId xmlns:a16="http://schemas.microsoft.com/office/drawing/2014/main" id="{5A5F3856-B431-6456-E38D-2359D0C89829}"/>
              </a:ext>
            </a:extLst>
          </p:cNvPr>
          <p:cNvGraphicFramePr>
            <a:graphicFrameLocks noGrp="1"/>
          </p:cNvGraphicFramePr>
          <p:nvPr/>
        </p:nvGraphicFramePr>
        <p:xfrm>
          <a:off x="287524" y="1268760"/>
          <a:ext cx="8748972" cy="5071640"/>
        </p:xfrm>
        <a:graphic>
          <a:graphicData uri="http://schemas.openxmlformats.org/drawingml/2006/table">
            <a:tbl>
              <a:tblPr firstRow="1" bandRow="1">
                <a:tableStyleId>{5C22544A-7EE6-4342-B048-85BDC9FD1C3A}</a:tableStyleId>
              </a:tblPr>
              <a:tblGrid>
                <a:gridCol w="1404156">
                  <a:extLst>
                    <a:ext uri="{9D8B030D-6E8A-4147-A177-3AD203B41FA5}">
                      <a16:colId xmlns:a16="http://schemas.microsoft.com/office/drawing/2014/main" val="1551072561"/>
                    </a:ext>
                  </a:extLst>
                </a:gridCol>
                <a:gridCol w="1515413">
                  <a:extLst>
                    <a:ext uri="{9D8B030D-6E8A-4147-A177-3AD203B41FA5}">
                      <a16:colId xmlns:a16="http://schemas.microsoft.com/office/drawing/2014/main" val="3047671904"/>
                    </a:ext>
                  </a:extLst>
                </a:gridCol>
                <a:gridCol w="1544927">
                  <a:extLst>
                    <a:ext uri="{9D8B030D-6E8A-4147-A177-3AD203B41FA5}">
                      <a16:colId xmlns:a16="http://schemas.microsoft.com/office/drawing/2014/main" val="4016524250"/>
                    </a:ext>
                  </a:extLst>
                </a:gridCol>
                <a:gridCol w="612068">
                  <a:extLst>
                    <a:ext uri="{9D8B030D-6E8A-4147-A177-3AD203B41FA5}">
                      <a16:colId xmlns:a16="http://schemas.microsoft.com/office/drawing/2014/main" val="3080431099"/>
                    </a:ext>
                  </a:extLst>
                </a:gridCol>
                <a:gridCol w="684076">
                  <a:extLst>
                    <a:ext uri="{9D8B030D-6E8A-4147-A177-3AD203B41FA5}">
                      <a16:colId xmlns:a16="http://schemas.microsoft.com/office/drawing/2014/main" val="1222136420"/>
                    </a:ext>
                  </a:extLst>
                </a:gridCol>
                <a:gridCol w="1047361">
                  <a:extLst>
                    <a:ext uri="{9D8B030D-6E8A-4147-A177-3AD203B41FA5}">
                      <a16:colId xmlns:a16="http://schemas.microsoft.com/office/drawing/2014/main" val="4195116275"/>
                    </a:ext>
                  </a:extLst>
                </a:gridCol>
                <a:gridCol w="824847">
                  <a:extLst>
                    <a:ext uri="{9D8B030D-6E8A-4147-A177-3AD203B41FA5}">
                      <a16:colId xmlns:a16="http://schemas.microsoft.com/office/drawing/2014/main" val="4048250598"/>
                    </a:ext>
                  </a:extLst>
                </a:gridCol>
                <a:gridCol w="1116124">
                  <a:extLst>
                    <a:ext uri="{9D8B030D-6E8A-4147-A177-3AD203B41FA5}">
                      <a16:colId xmlns:a16="http://schemas.microsoft.com/office/drawing/2014/main" val="893287060"/>
                    </a:ext>
                  </a:extLst>
                </a:gridCol>
              </a:tblGrid>
              <a:tr h="793728">
                <a:tc>
                  <a:txBody>
                    <a:bodyPr/>
                    <a:lstStyle/>
                    <a:p>
                      <a:r>
                        <a:rPr lang="tr-TR" sz="1800" dirty="0">
                          <a:latin typeface="Times New Roman" panose="02020603050405020304" pitchFamily="18" charset="0"/>
                          <a:cs typeface="Times New Roman" panose="02020603050405020304" pitchFamily="18" charset="0"/>
                        </a:rPr>
                        <a:t>YIL</a:t>
                      </a:r>
                    </a:p>
                  </a:txBody>
                  <a:tcPr/>
                </a:tc>
                <a:tc>
                  <a:txBody>
                    <a:bodyPr/>
                    <a:lstStyle/>
                    <a:p>
                      <a:r>
                        <a:rPr lang="tr-TR" sz="1800" dirty="0"/>
                        <a:t>KONTENJAN</a:t>
                      </a:r>
                    </a:p>
                  </a:txBody>
                  <a:tcPr/>
                </a:tc>
                <a:tc>
                  <a:txBody>
                    <a:bodyPr/>
                    <a:lstStyle/>
                    <a:p>
                      <a:pPr algn="ctr"/>
                      <a:r>
                        <a:rPr lang="tr-TR" sz="1800" dirty="0"/>
                        <a:t>BAŞLANGIÇTA KAYIT OLAN  ÖĞRENCİ SAYISI</a:t>
                      </a:r>
                    </a:p>
                  </a:txBody>
                  <a:tcPr/>
                </a:tc>
                <a:tc>
                  <a:txBody>
                    <a:bodyPr/>
                    <a:lstStyle/>
                    <a:p>
                      <a:r>
                        <a:rPr lang="tr-TR" sz="1800" dirty="0"/>
                        <a:t>KIZ</a:t>
                      </a:r>
                    </a:p>
                  </a:txBody>
                  <a:tcPr/>
                </a:tc>
                <a:tc>
                  <a:txBody>
                    <a:bodyPr/>
                    <a:lstStyle/>
                    <a:p>
                      <a:r>
                        <a:rPr lang="tr-TR" sz="1800" dirty="0"/>
                        <a:t>ERKEK</a:t>
                      </a:r>
                    </a:p>
                  </a:txBody>
                  <a:tcPr/>
                </a:tc>
                <a:tc>
                  <a:txBody>
                    <a:bodyPr/>
                    <a:lstStyle/>
                    <a:p>
                      <a:r>
                        <a:rPr lang="tr-TR" sz="1800" dirty="0"/>
                        <a:t>KIZ</a:t>
                      </a:r>
                    </a:p>
                  </a:txBody>
                  <a:tcPr/>
                </a:tc>
                <a:tc>
                  <a:txBody>
                    <a:bodyPr/>
                    <a:lstStyle/>
                    <a:p>
                      <a:r>
                        <a:rPr lang="tr-TR" sz="1800" dirty="0"/>
                        <a:t>ERKEK</a:t>
                      </a:r>
                    </a:p>
                  </a:txBody>
                  <a:tcPr/>
                </a:tc>
                <a:tc>
                  <a:txBody>
                    <a:bodyPr/>
                    <a:lstStyle/>
                    <a:p>
                      <a:r>
                        <a:rPr lang="tr-TR" sz="1800" dirty="0"/>
                        <a:t>2026 YILI EĞİTİMDE OLAN ÖĞRENCİ SAYISI</a:t>
                      </a:r>
                    </a:p>
                  </a:txBody>
                  <a:tcPr/>
                </a:tc>
                <a:extLst>
                  <a:ext uri="{0D108BD9-81ED-4DB2-BD59-A6C34878D82A}">
                    <a16:rowId xmlns:a16="http://schemas.microsoft.com/office/drawing/2014/main" val="1455280487"/>
                  </a:ext>
                </a:extLst>
              </a:tr>
              <a:tr h="721720">
                <a:tc>
                  <a:txBody>
                    <a:bodyPr/>
                    <a:lstStyle/>
                    <a:p>
                      <a:r>
                        <a:rPr lang="tr-TR" sz="2800" kern="1200" dirty="0">
                          <a:solidFill>
                            <a:schemeClr val="dk1"/>
                          </a:solidFill>
                          <a:latin typeface="+mn-lt"/>
                          <a:ea typeface="+mn-ea"/>
                          <a:cs typeface="+mn-cs"/>
                        </a:rPr>
                        <a:t>2023</a:t>
                      </a:r>
                    </a:p>
                  </a:txBody>
                  <a:tcPr/>
                </a:tc>
                <a:tc>
                  <a:txBody>
                    <a:bodyPr/>
                    <a:lstStyle/>
                    <a:p>
                      <a:r>
                        <a:rPr lang="tr-TR" sz="2800" kern="1200" dirty="0">
                          <a:solidFill>
                            <a:schemeClr val="dk1"/>
                          </a:solidFill>
                          <a:latin typeface="+mn-lt"/>
                          <a:ea typeface="+mn-ea"/>
                          <a:cs typeface="+mn-cs"/>
                        </a:rPr>
                        <a:t>30</a:t>
                      </a:r>
                    </a:p>
                  </a:txBody>
                  <a:tcPr/>
                </a:tc>
                <a:tc>
                  <a:txBody>
                    <a:bodyPr/>
                    <a:lstStyle/>
                    <a:p>
                      <a:r>
                        <a:rPr lang="tr-TR" sz="2800" kern="1200" dirty="0">
                          <a:solidFill>
                            <a:schemeClr val="dk1"/>
                          </a:solidFill>
                          <a:latin typeface="+mn-lt"/>
                          <a:ea typeface="+mn-ea"/>
                          <a:cs typeface="+mn-cs"/>
                        </a:rPr>
                        <a:t>30</a:t>
                      </a:r>
                    </a:p>
                  </a:txBody>
                  <a:tcPr/>
                </a:tc>
                <a:tc>
                  <a:txBody>
                    <a:bodyPr/>
                    <a:lstStyle/>
                    <a:p>
                      <a:r>
                        <a:rPr lang="tr-TR" sz="2800" kern="1200" dirty="0">
                          <a:solidFill>
                            <a:schemeClr val="dk1"/>
                          </a:solidFill>
                          <a:latin typeface="+mn-lt"/>
                          <a:ea typeface="+mn-ea"/>
                          <a:cs typeface="+mn-cs"/>
                        </a:rPr>
                        <a:t>2</a:t>
                      </a:r>
                    </a:p>
                  </a:txBody>
                  <a:tcPr/>
                </a:tc>
                <a:tc>
                  <a:txBody>
                    <a:bodyPr/>
                    <a:lstStyle/>
                    <a:p>
                      <a:r>
                        <a:rPr lang="tr-TR" sz="2800" kern="1200" dirty="0">
                          <a:solidFill>
                            <a:schemeClr val="dk1"/>
                          </a:solidFill>
                          <a:latin typeface="+mn-lt"/>
                          <a:ea typeface="+mn-ea"/>
                          <a:cs typeface="+mn-cs"/>
                        </a:rPr>
                        <a:t>28</a:t>
                      </a:r>
                    </a:p>
                  </a:txBody>
                  <a:tcPr/>
                </a:tc>
                <a:tc>
                  <a:txBody>
                    <a:bodyPr/>
                    <a:lstStyle/>
                    <a:p>
                      <a:r>
                        <a:rPr lang="tr-TR" sz="2800" kern="1200" dirty="0">
                          <a:solidFill>
                            <a:schemeClr val="dk1"/>
                          </a:solidFill>
                          <a:latin typeface="+mn-lt"/>
                          <a:ea typeface="+mn-ea"/>
                          <a:cs typeface="+mn-cs"/>
                        </a:rPr>
                        <a:t>2</a:t>
                      </a:r>
                    </a:p>
                  </a:txBody>
                  <a:tcPr/>
                </a:tc>
                <a:tc>
                  <a:txBody>
                    <a:bodyPr/>
                    <a:lstStyle/>
                    <a:p>
                      <a:r>
                        <a:rPr lang="tr-TR" sz="2800" kern="1200" dirty="0">
                          <a:solidFill>
                            <a:schemeClr val="dk1"/>
                          </a:solidFill>
                          <a:latin typeface="+mn-lt"/>
                          <a:ea typeface="+mn-ea"/>
                          <a:cs typeface="+mn-cs"/>
                        </a:rPr>
                        <a:t>16</a:t>
                      </a:r>
                    </a:p>
                  </a:txBody>
                  <a:tcPr/>
                </a:tc>
                <a:tc>
                  <a:txBody>
                    <a:bodyPr/>
                    <a:lstStyle/>
                    <a:p>
                      <a:r>
                        <a:rPr lang="tr-TR" sz="2800" kern="1200" dirty="0">
                          <a:solidFill>
                            <a:schemeClr val="dk1"/>
                          </a:solidFill>
                          <a:latin typeface="+mn-lt"/>
                          <a:ea typeface="+mn-ea"/>
                          <a:cs typeface="+mn-cs"/>
                        </a:rPr>
                        <a:t>18</a:t>
                      </a:r>
                    </a:p>
                  </a:txBody>
                  <a:tcPr/>
                </a:tc>
                <a:extLst>
                  <a:ext uri="{0D108BD9-81ED-4DB2-BD59-A6C34878D82A}">
                    <a16:rowId xmlns:a16="http://schemas.microsoft.com/office/drawing/2014/main" val="878044213"/>
                  </a:ext>
                </a:extLst>
              </a:tr>
              <a:tr h="721720">
                <a:tc>
                  <a:txBody>
                    <a:bodyPr/>
                    <a:lstStyle/>
                    <a:p>
                      <a:r>
                        <a:rPr lang="tr-TR" sz="2800" kern="1200" dirty="0">
                          <a:solidFill>
                            <a:schemeClr val="dk1"/>
                          </a:solidFill>
                          <a:latin typeface="+mn-lt"/>
                          <a:ea typeface="+mn-ea"/>
                          <a:cs typeface="+mn-cs"/>
                        </a:rPr>
                        <a:t>2024</a:t>
                      </a:r>
                    </a:p>
                  </a:txBody>
                  <a:tcPr/>
                </a:tc>
                <a:tc>
                  <a:txBody>
                    <a:bodyPr/>
                    <a:lstStyle/>
                    <a:p>
                      <a:r>
                        <a:rPr lang="tr-TR" sz="2800" kern="1200" dirty="0">
                          <a:solidFill>
                            <a:schemeClr val="dk1"/>
                          </a:solidFill>
                          <a:latin typeface="+mn-lt"/>
                          <a:ea typeface="+mn-ea"/>
                          <a:cs typeface="+mn-cs"/>
                        </a:rPr>
                        <a:t>60</a:t>
                      </a:r>
                    </a:p>
                  </a:txBody>
                  <a:tcPr/>
                </a:tc>
                <a:tc>
                  <a:txBody>
                    <a:bodyPr/>
                    <a:lstStyle/>
                    <a:p>
                      <a:r>
                        <a:rPr lang="tr-TR" sz="2800" kern="1200" dirty="0">
                          <a:solidFill>
                            <a:schemeClr val="dk1"/>
                          </a:solidFill>
                          <a:latin typeface="+mn-lt"/>
                          <a:ea typeface="+mn-ea"/>
                          <a:cs typeface="+mn-cs"/>
                        </a:rPr>
                        <a:t>60</a:t>
                      </a:r>
                    </a:p>
                  </a:txBody>
                  <a:tcPr/>
                </a:tc>
                <a:tc>
                  <a:txBody>
                    <a:bodyPr/>
                    <a:lstStyle/>
                    <a:p>
                      <a:r>
                        <a:rPr lang="tr-TR" sz="2800" kern="1200" dirty="0">
                          <a:solidFill>
                            <a:schemeClr val="dk1"/>
                          </a:solidFill>
                          <a:latin typeface="+mn-lt"/>
                          <a:ea typeface="+mn-ea"/>
                          <a:cs typeface="+mn-cs"/>
                        </a:rPr>
                        <a:t>13</a:t>
                      </a:r>
                    </a:p>
                  </a:txBody>
                  <a:tcPr/>
                </a:tc>
                <a:tc>
                  <a:txBody>
                    <a:bodyPr/>
                    <a:lstStyle/>
                    <a:p>
                      <a:r>
                        <a:rPr lang="tr-TR" sz="2800" kern="1200" dirty="0">
                          <a:solidFill>
                            <a:schemeClr val="dk1"/>
                          </a:solidFill>
                          <a:latin typeface="+mn-lt"/>
                          <a:ea typeface="+mn-ea"/>
                          <a:cs typeface="+mn-cs"/>
                        </a:rPr>
                        <a:t>47</a:t>
                      </a:r>
                    </a:p>
                  </a:txBody>
                  <a:tcPr/>
                </a:tc>
                <a:tc>
                  <a:txBody>
                    <a:bodyPr/>
                    <a:lstStyle/>
                    <a:p>
                      <a:r>
                        <a:rPr lang="tr-TR" sz="2800" kern="1200" dirty="0">
                          <a:solidFill>
                            <a:schemeClr val="dk1"/>
                          </a:solidFill>
                          <a:latin typeface="+mn-lt"/>
                          <a:ea typeface="+mn-ea"/>
                          <a:cs typeface="+mn-cs"/>
                        </a:rPr>
                        <a:t>13</a:t>
                      </a:r>
                    </a:p>
                  </a:txBody>
                  <a:tcPr/>
                </a:tc>
                <a:tc>
                  <a:txBody>
                    <a:bodyPr/>
                    <a:lstStyle/>
                    <a:p>
                      <a:r>
                        <a:rPr lang="tr-TR" sz="2800" kern="1200" dirty="0">
                          <a:solidFill>
                            <a:schemeClr val="dk1"/>
                          </a:solidFill>
                          <a:latin typeface="+mn-lt"/>
                          <a:ea typeface="+mn-ea"/>
                          <a:cs typeface="+mn-cs"/>
                        </a:rPr>
                        <a:t>26</a:t>
                      </a:r>
                    </a:p>
                  </a:txBody>
                  <a:tcPr/>
                </a:tc>
                <a:tc>
                  <a:txBody>
                    <a:bodyPr/>
                    <a:lstStyle/>
                    <a:p>
                      <a:r>
                        <a:rPr lang="tr-TR" sz="2800" kern="1200" dirty="0">
                          <a:solidFill>
                            <a:schemeClr val="dk1"/>
                          </a:solidFill>
                          <a:latin typeface="+mn-lt"/>
                          <a:ea typeface="+mn-ea"/>
                          <a:cs typeface="+mn-cs"/>
                        </a:rPr>
                        <a:t>39</a:t>
                      </a:r>
                    </a:p>
                  </a:txBody>
                  <a:tcPr/>
                </a:tc>
                <a:extLst>
                  <a:ext uri="{0D108BD9-81ED-4DB2-BD59-A6C34878D82A}">
                    <a16:rowId xmlns:a16="http://schemas.microsoft.com/office/drawing/2014/main" val="94408557"/>
                  </a:ext>
                </a:extLst>
              </a:tr>
              <a:tr h="721720">
                <a:tc>
                  <a:txBody>
                    <a:bodyPr/>
                    <a:lstStyle/>
                    <a:p>
                      <a:r>
                        <a:rPr lang="tr-TR" sz="2800" kern="1200" dirty="0">
                          <a:solidFill>
                            <a:schemeClr val="dk1"/>
                          </a:solidFill>
                          <a:latin typeface="+mn-lt"/>
                          <a:ea typeface="+mn-ea"/>
                          <a:cs typeface="+mn-cs"/>
                        </a:rPr>
                        <a:t>2025</a:t>
                      </a:r>
                    </a:p>
                  </a:txBody>
                  <a:tcPr/>
                </a:tc>
                <a:tc>
                  <a:txBody>
                    <a:bodyPr/>
                    <a:lstStyle/>
                    <a:p>
                      <a:r>
                        <a:rPr lang="tr-TR" sz="2800" kern="1200" dirty="0">
                          <a:solidFill>
                            <a:schemeClr val="dk1"/>
                          </a:solidFill>
                          <a:latin typeface="+mn-lt"/>
                          <a:ea typeface="+mn-ea"/>
                          <a:cs typeface="+mn-cs"/>
                        </a:rPr>
                        <a:t>60</a:t>
                      </a:r>
                    </a:p>
                  </a:txBody>
                  <a:tcPr/>
                </a:tc>
                <a:tc>
                  <a:txBody>
                    <a:bodyPr/>
                    <a:lstStyle/>
                    <a:p>
                      <a:r>
                        <a:rPr lang="tr-TR" sz="2800" kern="1200" dirty="0">
                          <a:solidFill>
                            <a:schemeClr val="dk1"/>
                          </a:solidFill>
                          <a:latin typeface="+mn-lt"/>
                          <a:ea typeface="+mn-ea"/>
                          <a:cs typeface="+mn-cs"/>
                        </a:rPr>
                        <a:t>25</a:t>
                      </a:r>
                    </a:p>
                  </a:txBody>
                  <a:tcPr/>
                </a:tc>
                <a:tc>
                  <a:txBody>
                    <a:bodyPr/>
                    <a:lstStyle/>
                    <a:p>
                      <a:r>
                        <a:rPr lang="tr-TR" sz="2800" kern="1200" dirty="0">
                          <a:solidFill>
                            <a:schemeClr val="dk1"/>
                          </a:solidFill>
                          <a:latin typeface="+mn-lt"/>
                          <a:ea typeface="+mn-ea"/>
                          <a:cs typeface="+mn-cs"/>
                        </a:rPr>
                        <a:t>9</a:t>
                      </a:r>
                    </a:p>
                  </a:txBody>
                  <a:tcPr/>
                </a:tc>
                <a:tc>
                  <a:txBody>
                    <a:bodyPr/>
                    <a:lstStyle/>
                    <a:p>
                      <a:r>
                        <a:rPr lang="tr-TR" sz="2800" kern="1200" dirty="0">
                          <a:solidFill>
                            <a:schemeClr val="dk1"/>
                          </a:solidFill>
                          <a:latin typeface="+mn-lt"/>
                          <a:ea typeface="+mn-ea"/>
                          <a:cs typeface="+mn-cs"/>
                        </a:rPr>
                        <a:t>16</a:t>
                      </a:r>
                    </a:p>
                  </a:txBody>
                  <a:tcPr/>
                </a:tc>
                <a:tc>
                  <a:txBody>
                    <a:bodyPr/>
                    <a:lstStyle/>
                    <a:p>
                      <a:r>
                        <a:rPr lang="tr-TR" sz="2800" kern="1200" dirty="0">
                          <a:solidFill>
                            <a:schemeClr val="dk1"/>
                          </a:solidFill>
                          <a:latin typeface="+mn-lt"/>
                          <a:ea typeface="+mn-ea"/>
                          <a:cs typeface="+mn-cs"/>
                        </a:rPr>
                        <a:t>9</a:t>
                      </a:r>
                    </a:p>
                  </a:txBody>
                  <a:tcPr/>
                </a:tc>
                <a:tc>
                  <a:txBody>
                    <a:bodyPr/>
                    <a:lstStyle/>
                    <a:p>
                      <a:r>
                        <a:rPr lang="tr-TR" sz="2800" kern="1200" dirty="0">
                          <a:solidFill>
                            <a:schemeClr val="dk1"/>
                          </a:solidFill>
                          <a:latin typeface="+mn-lt"/>
                          <a:ea typeface="+mn-ea"/>
                          <a:cs typeface="+mn-cs"/>
                        </a:rPr>
                        <a:t>13</a:t>
                      </a:r>
                    </a:p>
                  </a:txBody>
                  <a:tcPr/>
                </a:tc>
                <a:tc>
                  <a:txBody>
                    <a:bodyPr/>
                    <a:lstStyle/>
                    <a:p>
                      <a:r>
                        <a:rPr lang="tr-TR" sz="2800" kern="1200" dirty="0">
                          <a:solidFill>
                            <a:schemeClr val="dk1"/>
                          </a:solidFill>
                          <a:latin typeface="+mn-lt"/>
                          <a:ea typeface="+mn-ea"/>
                          <a:cs typeface="+mn-cs"/>
                        </a:rPr>
                        <a:t>22</a:t>
                      </a:r>
                    </a:p>
                  </a:txBody>
                  <a:tcPr/>
                </a:tc>
                <a:extLst>
                  <a:ext uri="{0D108BD9-81ED-4DB2-BD59-A6C34878D82A}">
                    <a16:rowId xmlns:a16="http://schemas.microsoft.com/office/drawing/2014/main" val="2587097973"/>
                  </a:ext>
                </a:extLst>
              </a:tr>
              <a:tr h="721720">
                <a:tc>
                  <a:txBody>
                    <a:bodyPr/>
                    <a:lstStyle/>
                    <a:p>
                      <a:r>
                        <a:rPr lang="tr-TR" sz="2800" kern="1200" dirty="0">
                          <a:solidFill>
                            <a:schemeClr val="dk1"/>
                          </a:solidFill>
                          <a:latin typeface="+mn-lt"/>
                          <a:ea typeface="+mn-ea"/>
                          <a:cs typeface="+mn-cs"/>
                        </a:rPr>
                        <a:t>2026</a:t>
                      </a:r>
                    </a:p>
                  </a:txBody>
                  <a:tcPr/>
                </a:tc>
                <a:tc>
                  <a:txBody>
                    <a:bodyPr/>
                    <a:lstStyle/>
                    <a:p>
                      <a:r>
                        <a:rPr lang="tr-TR" sz="2800" kern="1200" dirty="0">
                          <a:solidFill>
                            <a:schemeClr val="dk1"/>
                          </a:solidFill>
                          <a:latin typeface="+mn-lt"/>
                          <a:ea typeface="+mn-ea"/>
                          <a:cs typeface="+mn-cs"/>
                        </a:rPr>
                        <a:t>60</a:t>
                      </a:r>
                    </a:p>
                  </a:txBody>
                  <a:tcPr/>
                </a:tc>
                <a:tc>
                  <a:txBody>
                    <a:bodyPr/>
                    <a:lstStyle/>
                    <a:p>
                      <a:endParaRPr lang="tr-TR" sz="2800" kern="1200" dirty="0">
                        <a:solidFill>
                          <a:schemeClr val="dk1"/>
                        </a:solidFill>
                        <a:latin typeface="+mn-lt"/>
                        <a:ea typeface="+mn-ea"/>
                        <a:cs typeface="+mn-cs"/>
                      </a:endParaRPr>
                    </a:p>
                  </a:txBody>
                  <a:tcPr/>
                </a:tc>
                <a:tc>
                  <a:txBody>
                    <a:bodyPr/>
                    <a:lstStyle/>
                    <a:p>
                      <a:endParaRPr lang="tr-TR" sz="2800" kern="1200" dirty="0">
                        <a:solidFill>
                          <a:schemeClr val="dk1"/>
                        </a:solidFill>
                        <a:latin typeface="+mn-lt"/>
                        <a:ea typeface="+mn-ea"/>
                        <a:cs typeface="+mn-cs"/>
                      </a:endParaRPr>
                    </a:p>
                  </a:txBody>
                  <a:tcPr/>
                </a:tc>
                <a:tc>
                  <a:txBody>
                    <a:bodyPr/>
                    <a:lstStyle/>
                    <a:p>
                      <a:endParaRPr lang="tr-TR" sz="2800" kern="1200" dirty="0">
                        <a:solidFill>
                          <a:schemeClr val="dk1"/>
                        </a:solidFill>
                        <a:latin typeface="+mn-lt"/>
                        <a:ea typeface="+mn-ea"/>
                        <a:cs typeface="+mn-cs"/>
                      </a:endParaRPr>
                    </a:p>
                  </a:txBody>
                  <a:tcPr/>
                </a:tc>
                <a:tc>
                  <a:txBody>
                    <a:bodyPr/>
                    <a:lstStyle/>
                    <a:p>
                      <a:endParaRPr lang="tr-TR" sz="2800" kern="1200" dirty="0">
                        <a:solidFill>
                          <a:schemeClr val="dk1"/>
                        </a:solidFill>
                        <a:latin typeface="+mn-lt"/>
                        <a:ea typeface="+mn-ea"/>
                        <a:cs typeface="+mn-cs"/>
                      </a:endParaRPr>
                    </a:p>
                  </a:txBody>
                  <a:tcPr/>
                </a:tc>
                <a:tc>
                  <a:txBody>
                    <a:bodyPr/>
                    <a:lstStyle/>
                    <a:p>
                      <a:endParaRPr lang="tr-TR" sz="2800" kern="1200" dirty="0">
                        <a:solidFill>
                          <a:schemeClr val="dk1"/>
                        </a:solidFill>
                        <a:latin typeface="+mn-lt"/>
                        <a:ea typeface="+mn-ea"/>
                        <a:cs typeface="+mn-cs"/>
                      </a:endParaRPr>
                    </a:p>
                  </a:txBody>
                  <a:tcPr/>
                </a:tc>
                <a:tc>
                  <a:txBody>
                    <a:bodyPr/>
                    <a:lstStyle/>
                    <a:p>
                      <a:endParaRPr lang="tr-TR" sz="2800" kern="1200" dirty="0">
                        <a:solidFill>
                          <a:schemeClr val="dk1"/>
                        </a:solidFill>
                        <a:latin typeface="+mn-lt"/>
                        <a:ea typeface="+mn-ea"/>
                        <a:cs typeface="+mn-cs"/>
                      </a:endParaRPr>
                    </a:p>
                  </a:txBody>
                  <a:tcPr/>
                </a:tc>
                <a:extLst>
                  <a:ext uri="{0D108BD9-81ED-4DB2-BD59-A6C34878D82A}">
                    <a16:rowId xmlns:a16="http://schemas.microsoft.com/office/drawing/2014/main" val="576830473"/>
                  </a:ext>
                </a:extLst>
              </a:tr>
              <a:tr h="721720">
                <a:tc>
                  <a:txBody>
                    <a:bodyPr/>
                    <a:lstStyle/>
                    <a:p>
                      <a:r>
                        <a:rPr lang="tr-TR" sz="2000" kern="1200" dirty="0">
                          <a:solidFill>
                            <a:srgbClr val="FF0000"/>
                          </a:solidFill>
                          <a:latin typeface="+mn-lt"/>
                          <a:ea typeface="+mn-ea"/>
                          <a:cs typeface="+mn-cs"/>
                        </a:rPr>
                        <a:t>TOPLAM</a:t>
                      </a:r>
                    </a:p>
                  </a:txBody>
                  <a:tcPr/>
                </a:tc>
                <a:tc>
                  <a:txBody>
                    <a:bodyPr/>
                    <a:lstStyle/>
                    <a:p>
                      <a:endParaRPr lang="tr-TR" sz="2800" kern="1200" dirty="0">
                        <a:solidFill>
                          <a:srgbClr val="FF0000"/>
                        </a:solidFill>
                        <a:latin typeface="+mn-lt"/>
                        <a:ea typeface="+mn-ea"/>
                        <a:cs typeface="+mn-cs"/>
                      </a:endParaRPr>
                    </a:p>
                  </a:txBody>
                  <a:tcPr/>
                </a:tc>
                <a:tc>
                  <a:txBody>
                    <a:bodyPr/>
                    <a:lstStyle/>
                    <a:p>
                      <a:r>
                        <a:rPr lang="tr-TR" sz="2800" kern="1200" dirty="0">
                          <a:solidFill>
                            <a:srgbClr val="FF0000"/>
                          </a:solidFill>
                          <a:latin typeface="+mn-lt"/>
                          <a:ea typeface="+mn-ea"/>
                          <a:cs typeface="+mn-cs"/>
                        </a:rPr>
                        <a:t>150</a:t>
                      </a:r>
                    </a:p>
                  </a:txBody>
                  <a:tcPr/>
                </a:tc>
                <a:tc>
                  <a:txBody>
                    <a:bodyPr/>
                    <a:lstStyle/>
                    <a:p>
                      <a:endParaRPr lang="tr-TR" sz="2800" kern="1200" dirty="0">
                        <a:solidFill>
                          <a:srgbClr val="FF0000"/>
                        </a:solidFill>
                        <a:latin typeface="+mn-lt"/>
                        <a:ea typeface="+mn-ea"/>
                        <a:cs typeface="+mn-cs"/>
                      </a:endParaRPr>
                    </a:p>
                  </a:txBody>
                  <a:tcPr/>
                </a:tc>
                <a:tc>
                  <a:txBody>
                    <a:bodyPr/>
                    <a:lstStyle/>
                    <a:p>
                      <a:endParaRPr lang="tr-TR" sz="2800" kern="1200" dirty="0">
                        <a:solidFill>
                          <a:srgbClr val="FF0000"/>
                        </a:solidFill>
                        <a:latin typeface="+mn-lt"/>
                        <a:ea typeface="+mn-ea"/>
                        <a:cs typeface="+mn-cs"/>
                      </a:endParaRPr>
                    </a:p>
                  </a:txBody>
                  <a:tcPr/>
                </a:tc>
                <a:tc>
                  <a:txBody>
                    <a:bodyPr/>
                    <a:lstStyle/>
                    <a:p>
                      <a:r>
                        <a:rPr lang="tr-TR" sz="2800" kern="1200" dirty="0">
                          <a:solidFill>
                            <a:schemeClr val="tx1"/>
                          </a:solidFill>
                          <a:latin typeface="+mn-lt"/>
                          <a:ea typeface="+mn-ea"/>
                          <a:cs typeface="+mn-cs"/>
                        </a:rPr>
                        <a:t>24</a:t>
                      </a:r>
                    </a:p>
                  </a:txBody>
                  <a:tcPr/>
                </a:tc>
                <a:tc>
                  <a:txBody>
                    <a:bodyPr/>
                    <a:lstStyle/>
                    <a:p>
                      <a:r>
                        <a:rPr lang="tr-TR" sz="2800" kern="1200" dirty="0">
                          <a:solidFill>
                            <a:schemeClr val="tx1"/>
                          </a:solidFill>
                          <a:latin typeface="+mn-lt"/>
                          <a:ea typeface="+mn-ea"/>
                          <a:cs typeface="+mn-cs"/>
                        </a:rPr>
                        <a:t>55</a:t>
                      </a:r>
                    </a:p>
                  </a:txBody>
                  <a:tcPr/>
                </a:tc>
                <a:tc>
                  <a:txBody>
                    <a:bodyPr/>
                    <a:lstStyle/>
                    <a:p>
                      <a:r>
                        <a:rPr lang="tr-TR" sz="2800" kern="1200" dirty="0">
                          <a:solidFill>
                            <a:srgbClr val="FF0000"/>
                          </a:solidFill>
                          <a:latin typeface="+mn-lt"/>
                          <a:ea typeface="+mn-ea"/>
                          <a:cs typeface="+mn-cs"/>
                        </a:rPr>
                        <a:t>79</a:t>
                      </a:r>
                    </a:p>
                  </a:txBody>
                  <a:tcPr/>
                </a:tc>
                <a:extLst>
                  <a:ext uri="{0D108BD9-81ED-4DB2-BD59-A6C34878D82A}">
                    <a16:rowId xmlns:a16="http://schemas.microsoft.com/office/drawing/2014/main" val="235006407"/>
                  </a:ext>
                </a:extLst>
              </a:tr>
            </a:tbl>
          </a:graphicData>
        </a:graphic>
      </p:graphicFrame>
      <p:pic>
        <p:nvPicPr>
          <p:cNvPr id="2" name="İçerik Yer Tutucusu 7">
            <a:extLst>
              <a:ext uri="{FF2B5EF4-FFF2-40B4-BE49-F238E27FC236}">
                <a16:creationId xmlns:a16="http://schemas.microsoft.com/office/drawing/2014/main" id="{BA6DD048-499B-4FF1-3F44-27B5DAAA1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182713857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2B2D89A8-BA36-438B-AD39-F4F4AAA2A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07886"/>
            <a:ext cx="9144000" cy="6150114"/>
          </a:xfrm>
          <a:prstGeom prst="rect">
            <a:avLst/>
          </a:prstGeom>
        </p:spPr>
      </p:pic>
      <p:sp>
        <p:nvSpPr>
          <p:cNvPr id="4" name="Metin kutusu 3">
            <a:extLst>
              <a:ext uri="{FF2B5EF4-FFF2-40B4-BE49-F238E27FC236}">
                <a16:creationId xmlns:a16="http://schemas.microsoft.com/office/drawing/2014/main" id="{52C91ED0-00B9-4B93-83DB-4E24C71E45B0}"/>
              </a:ext>
            </a:extLst>
          </p:cNvPr>
          <p:cNvSpPr txBox="1"/>
          <p:nvPr/>
        </p:nvSpPr>
        <p:spPr>
          <a:xfrm>
            <a:off x="0" y="56818"/>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DENİZLİ PAMUKKALE ÜNİVERSİTESİ 30. YIL KUTLAMALARINDA </a:t>
            </a:r>
          </a:p>
          <a:p>
            <a:r>
              <a:rPr lang="tr-TR" i="1" dirty="0"/>
              <a:t>YÖK BAŞKANIMIZA YÜKSEKOKUL TEKLİFİMİZ…</a:t>
            </a:r>
          </a:p>
        </p:txBody>
      </p:sp>
      <p:pic>
        <p:nvPicPr>
          <p:cNvPr id="2" name="İçerik Yer Tutucusu 7">
            <a:extLst>
              <a:ext uri="{FF2B5EF4-FFF2-40B4-BE49-F238E27FC236}">
                <a16:creationId xmlns:a16="http://schemas.microsoft.com/office/drawing/2014/main" id="{6C53EEC3-9C18-54C6-87EA-67FE39F94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15840"/>
            <a:ext cx="9162910" cy="6901224"/>
          </a:xfrm>
          <a:prstGeom prst="rect">
            <a:avLst/>
          </a:prstGeom>
        </p:spPr>
      </p:pic>
    </p:spTree>
    <p:extLst>
      <p:ext uri="{BB962C8B-B14F-4D97-AF65-F5344CB8AC3E}">
        <p14:creationId xmlns:p14="http://schemas.microsoft.com/office/powerpoint/2010/main" val="302227379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5BD3C61-0C17-4CDE-9A16-E35DD636C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etin kutusu 6">
            <a:extLst>
              <a:ext uri="{FF2B5EF4-FFF2-40B4-BE49-F238E27FC236}">
                <a16:creationId xmlns:a16="http://schemas.microsoft.com/office/drawing/2014/main" id="{390E6910-539F-46A8-9EBC-3FE90CFC87BC}"/>
              </a:ext>
            </a:extLst>
          </p:cNvPr>
          <p:cNvSpPr txBox="1"/>
          <p:nvPr/>
        </p:nvSpPr>
        <p:spPr>
          <a:xfrm>
            <a:off x="0" y="56818"/>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DENİZLİ PAMUKKALE ÜNİVERSİTESİ 30. YIL KUTLAMALARINDA </a:t>
            </a:r>
          </a:p>
          <a:p>
            <a:r>
              <a:rPr lang="tr-TR" i="1" dirty="0"/>
              <a:t>YÖK BAŞKANIMIZ İLE BAKLAN’IN DEĞERLERİ </a:t>
            </a:r>
          </a:p>
        </p:txBody>
      </p:sp>
      <p:pic>
        <p:nvPicPr>
          <p:cNvPr id="2" name="İçerik Yer Tutucusu 7">
            <a:extLst>
              <a:ext uri="{FF2B5EF4-FFF2-40B4-BE49-F238E27FC236}">
                <a16:creationId xmlns:a16="http://schemas.microsoft.com/office/drawing/2014/main" id="{C02A2449-E276-0D61-8E44-006DE5F12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25733685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10C41AA8-6FC9-9569-CC09-42D942D39A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661" y="750236"/>
            <a:ext cx="4032448" cy="2894788"/>
          </a:xfrm>
          <a:prstGeom prst="rect">
            <a:avLst/>
          </a:prstGeom>
          <a:ln w="38100">
            <a:solidFill>
              <a:schemeClr val="tx1"/>
            </a:solidFill>
          </a:ln>
        </p:spPr>
      </p:pic>
      <p:pic>
        <p:nvPicPr>
          <p:cNvPr id="6" name="Resim 5">
            <a:extLst>
              <a:ext uri="{FF2B5EF4-FFF2-40B4-BE49-F238E27FC236}">
                <a16:creationId xmlns:a16="http://schemas.microsoft.com/office/drawing/2014/main" id="{6DC7FE7F-9343-8FAB-1ADB-DED6ED445F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750236"/>
            <a:ext cx="4104456" cy="2894788"/>
          </a:xfrm>
          <a:prstGeom prst="rect">
            <a:avLst/>
          </a:prstGeom>
          <a:ln w="38100">
            <a:solidFill>
              <a:schemeClr val="tx1"/>
            </a:solidFill>
          </a:ln>
        </p:spPr>
      </p:pic>
      <p:sp>
        <p:nvSpPr>
          <p:cNvPr id="4" name="Dikdörtgen 3"/>
          <p:cNvSpPr/>
          <p:nvPr/>
        </p:nvSpPr>
        <p:spPr>
          <a:xfrm>
            <a:off x="0" y="103905"/>
            <a:ext cx="9144000" cy="646331"/>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p>
            <a:pPr algn="ctr"/>
            <a:r>
              <a:rPr lang="tr-T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TARIM MESLEKİ VE TEKNİK ANADOLU LİSESİ HALI SAHA TESİSİ YAPIM ÇALIŞMALARI.</a:t>
            </a:r>
          </a:p>
        </p:txBody>
      </p:sp>
      <p:pic>
        <p:nvPicPr>
          <p:cNvPr id="2" name="Resim 1">
            <a:extLst>
              <a:ext uri="{FF2B5EF4-FFF2-40B4-BE49-F238E27FC236}">
                <a16:creationId xmlns:a16="http://schemas.microsoft.com/office/drawing/2014/main" id="{C1DBF728-FB04-C943-8D27-EB0413DFDA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660" y="3748929"/>
            <a:ext cx="4032447" cy="2992439"/>
          </a:xfrm>
          <a:prstGeom prst="rect">
            <a:avLst/>
          </a:prstGeom>
          <a:ln w="38100">
            <a:solidFill>
              <a:schemeClr val="tx1"/>
            </a:solidFill>
          </a:ln>
        </p:spPr>
      </p:pic>
      <p:pic>
        <p:nvPicPr>
          <p:cNvPr id="7" name="Resim 6">
            <a:extLst>
              <a:ext uri="{FF2B5EF4-FFF2-40B4-BE49-F238E27FC236}">
                <a16:creationId xmlns:a16="http://schemas.microsoft.com/office/drawing/2014/main" id="{07C4CBC7-3653-7A84-CEF0-4EC7ED9CCD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4678" y="3758057"/>
            <a:ext cx="4104456" cy="2992439"/>
          </a:xfrm>
          <a:prstGeom prst="rect">
            <a:avLst/>
          </a:prstGeom>
          <a:ln w="38100">
            <a:solidFill>
              <a:schemeClr val="tx1"/>
            </a:solidFill>
          </a:ln>
        </p:spPr>
      </p:pic>
      <p:pic>
        <p:nvPicPr>
          <p:cNvPr id="8" name="İçerik Yer Tutucusu 7">
            <a:extLst>
              <a:ext uri="{FF2B5EF4-FFF2-40B4-BE49-F238E27FC236}">
                <a16:creationId xmlns:a16="http://schemas.microsoft.com/office/drawing/2014/main" id="{B77F53AE-F34F-8F16-252D-5D40DECD11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21612"/>
            <a:ext cx="9162910" cy="6901224"/>
          </a:xfrm>
          <a:prstGeom prst="rect">
            <a:avLst/>
          </a:prstGeom>
        </p:spPr>
      </p:pic>
    </p:spTree>
    <p:extLst>
      <p:ext uri="{BB962C8B-B14F-4D97-AF65-F5344CB8AC3E}">
        <p14:creationId xmlns:p14="http://schemas.microsoft.com/office/powerpoint/2010/main" val="3192088204"/>
      </p:ext>
    </p:extLst>
  </p:cSld>
  <p:clrMapOvr>
    <a:masterClrMapping/>
  </p:clrMapOvr>
  <mc:AlternateContent xmlns:mc="http://schemas.openxmlformats.org/markup-compatibility/2006" xmlns:p14="http://schemas.microsoft.com/office/powerpoint/2010/main">
    <mc:Choice Requires="p14">
      <p:transition p14:dur="30"/>
    </mc:Choice>
    <mc:Fallback xmlns="">
      <p:transition advClick="0" advTm="300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37744"/>
            <a:ext cx="9144000" cy="523220"/>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p>
            <a:pPr algn="ctr"/>
            <a:r>
              <a:rPr lang="tr-TR"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TARIM MESLEKİ VE TEKNİK ANADOLU LİSESİ HALI SAHA TESİSİ BELEDİYEMİZ TARAFINDAN YAPILMIŞ OLUP GENÇLERİMİZİN HİZMETİNE AÇILMIŞTIR.</a:t>
            </a:r>
          </a:p>
        </p:txBody>
      </p:sp>
      <p:pic>
        <p:nvPicPr>
          <p:cNvPr id="3" name="Resim 2">
            <a:extLst>
              <a:ext uri="{FF2B5EF4-FFF2-40B4-BE49-F238E27FC236}">
                <a16:creationId xmlns:a16="http://schemas.microsoft.com/office/drawing/2014/main" id="{B908183F-27FD-DA1F-5A97-37BF5EA38CE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289"/>
          <a:stretch/>
        </p:blipFill>
        <p:spPr>
          <a:xfrm>
            <a:off x="246900" y="764704"/>
            <a:ext cx="4325100" cy="2983642"/>
          </a:xfrm>
          <a:prstGeom prst="rect">
            <a:avLst/>
          </a:prstGeom>
          <a:ln w="38100">
            <a:solidFill>
              <a:schemeClr val="tx1"/>
            </a:solidFill>
          </a:ln>
        </p:spPr>
      </p:pic>
      <p:pic>
        <p:nvPicPr>
          <p:cNvPr id="2" name="Resim 1">
            <a:extLst>
              <a:ext uri="{FF2B5EF4-FFF2-40B4-BE49-F238E27FC236}">
                <a16:creationId xmlns:a16="http://schemas.microsoft.com/office/drawing/2014/main" id="{14BC32AC-6383-66AC-7827-A0128651F07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925"/>
          <a:stretch/>
        </p:blipFill>
        <p:spPr>
          <a:xfrm>
            <a:off x="4716016" y="764704"/>
            <a:ext cx="4243852" cy="2983642"/>
          </a:xfrm>
          <a:prstGeom prst="rect">
            <a:avLst/>
          </a:prstGeom>
          <a:ln w="38100">
            <a:solidFill>
              <a:schemeClr val="tx1"/>
            </a:solidFill>
          </a:ln>
        </p:spPr>
      </p:pic>
      <p:pic>
        <p:nvPicPr>
          <p:cNvPr id="5" name="Resim 4">
            <a:extLst>
              <a:ext uri="{FF2B5EF4-FFF2-40B4-BE49-F238E27FC236}">
                <a16:creationId xmlns:a16="http://schemas.microsoft.com/office/drawing/2014/main" id="{17D71336-1C2B-1FB8-1F3B-25CBCDF018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901" y="3908387"/>
            <a:ext cx="4325100" cy="2811869"/>
          </a:xfrm>
          <a:prstGeom prst="rect">
            <a:avLst/>
          </a:prstGeom>
          <a:ln w="38100">
            <a:solidFill>
              <a:schemeClr val="tx1"/>
            </a:solidFill>
          </a:ln>
        </p:spPr>
      </p:pic>
      <p:pic>
        <p:nvPicPr>
          <p:cNvPr id="6" name="Resim 5">
            <a:extLst>
              <a:ext uri="{FF2B5EF4-FFF2-40B4-BE49-F238E27FC236}">
                <a16:creationId xmlns:a16="http://schemas.microsoft.com/office/drawing/2014/main" id="{FBA9A2F3-A1D2-EE3C-4594-85CB2A7EA5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3908387"/>
            <a:ext cx="4243852" cy="2811869"/>
          </a:xfrm>
          <a:prstGeom prst="rect">
            <a:avLst/>
          </a:prstGeom>
          <a:ln w="38100">
            <a:solidFill>
              <a:schemeClr val="tx1"/>
            </a:solidFill>
          </a:ln>
        </p:spPr>
      </p:pic>
      <p:pic>
        <p:nvPicPr>
          <p:cNvPr id="7" name="İçerik Yer Tutucusu 7">
            <a:extLst>
              <a:ext uri="{FF2B5EF4-FFF2-40B4-BE49-F238E27FC236}">
                <a16:creationId xmlns:a16="http://schemas.microsoft.com/office/drawing/2014/main" id="{0448BF74-D7E1-04E4-C8B3-833D3EB0E3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1994358446"/>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Resim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260648"/>
            <a:ext cx="4466342" cy="2952328"/>
          </a:xfrm>
          <a:prstGeom prst="rect">
            <a:avLst/>
          </a:prstGeom>
          <a:noFill/>
          <a:ln w="2857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8003" name="Dikdörtgen 2"/>
          <p:cNvSpPr>
            <a:spLocks noChangeArrowheads="1"/>
          </p:cNvSpPr>
          <p:nvPr/>
        </p:nvSpPr>
        <p:spPr bwMode="auto">
          <a:xfrm>
            <a:off x="179512" y="2874422"/>
            <a:ext cx="4466342" cy="338554"/>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sz="1400" b="1" i="1" dirty="0"/>
              <a:t>BAKLAN OKULLAR BÖLGESİ </a:t>
            </a:r>
            <a:r>
              <a:rPr lang="tr-TR" altLang="tr-TR" sz="1600" b="1" i="1" dirty="0">
                <a:solidFill>
                  <a:srgbClr val="FF0000"/>
                </a:solidFill>
              </a:rPr>
              <a:t>TENİS VE HENTBOL </a:t>
            </a:r>
            <a:r>
              <a:rPr lang="tr-TR" altLang="tr-TR" sz="1400" b="1" i="1" dirty="0"/>
              <a:t>SAHASI</a:t>
            </a:r>
          </a:p>
        </p:txBody>
      </p:sp>
      <p:pic>
        <p:nvPicPr>
          <p:cNvPr id="3" name="Resim 4">
            <a:extLst>
              <a:ext uri="{FF2B5EF4-FFF2-40B4-BE49-F238E27FC236}">
                <a16:creationId xmlns:a16="http://schemas.microsoft.com/office/drawing/2014/main" id="{06727A44-00F5-8A03-8777-F384D9E49C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260648"/>
            <a:ext cx="4248472" cy="2952328"/>
          </a:xfrm>
          <a:prstGeom prst="rect">
            <a:avLst/>
          </a:prstGeom>
          <a:noFill/>
          <a:ln w="2857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Dikdörtgen 3">
            <a:extLst>
              <a:ext uri="{FF2B5EF4-FFF2-40B4-BE49-F238E27FC236}">
                <a16:creationId xmlns:a16="http://schemas.microsoft.com/office/drawing/2014/main" id="{9715E82E-24CC-B4ED-0A15-3C32BBF0A36E}"/>
              </a:ext>
            </a:extLst>
          </p:cNvPr>
          <p:cNvSpPr>
            <a:spLocks noChangeArrowheads="1"/>
          </p:cNvSpPr>
          <p:nvPr/>
        </p:nvSpPr>
        <p:spPr bwMode="auto">
          <a:xfrm>
            <a:off x="4788024" y="2951366"/>
            <a:ext cx="4248472" cy="2616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sz="1000" b="1" i="1" dirty="0"/>
              <a:t>BAKLAN ATATÜRK İLK ÖĞRETİM OKULU</a:t>
            </a:r>
            <a:r>
              <a:rPr lang="tr-TR" altLang="tr-TR" sz="1000" b="1" i="1" dirty="0">
                <a:solidFill>
                  <a:srgbClr val="FF0000"/>
                </a:solidFill>
              </a:rPr>
              <a:t> </a:t>
            </a:r>
            <a:r>
              <a:rPr lang="tr-TR" altLang="tr-TR" sz="1100" b="1" i="1" dirty="0">
                <a:solidFill>
                  <a:srgbClr val="FF0000"/>
                </a:solidFill>
              </a:rPr>
              <a:t>BASKETBOL VE VOLEYBOL </a:t>
            </a:r>
            <a:r>
              <a:rPr lang="tr-TR" altLang="tr-TR" sz="1000" b="1" i="1" dirty="0"/>
              <a:t>SAHASI</a:t>
            </a:r>
          </a:p>
        </p:txBody>
      </p:sp>
      <p:pic>
        <p:nvPicPr>
          <p:cNvPr id="6" name="Resim 4">
            <a:extLst>
              <a:ext uri="{FF2B5EF4-FFF2-40B4-BE49-F238E27FC236}">
                <a16:creationId xmlns:a16="http://schemas.microsoft.com/office/drawing/2014/main" id="{45068826-A3CA-DFFC-D428-C5DA3F69DD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6" y="3410944"/>
            <a:ext cx="4466342" cy="3186408"/>
          </a:xfrm>
          <a:prstGeom prst="rect">
            <a:avLst/>
          </a:prstGeom>
          <a:noFill/>
          <a:ln w="2857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Dikdörtgen 1">
            <a:extLst>
              <a:ext uri="{FF2B5EF4-FFF2-40B4-BE49-F238E27FC236}">
                <a16:creationId xmlns:a16="http://schemas.microsoft.com/office/drawing/2014/main" id="{B86E9B08-F414-C3E8-8926-504ED8C2BC5C}"/>
              </a:ext>
            </a:extLst>
          </p:cNvPr>
          <p:cNvSpPr>
            <a:spLocks noChangeArrowheads="1"/>
          </p:cNvSpPr>
          <p:nvPr/>
        </p:nvSpPr>
        <p:spPr bwMode="auto">
          <a:xfrm>
            <a:off x="2195736" y="6197242"/>
            <a:ext cx="4466342" cy="4001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sz="1600" b="1" i="1" dirty="0"/>
              <a:t>BAKLAN OKULLAR BÖLGESİ </a:t>
            </a:r>
            <a:r>
              <a:rPr lang="tr-TR" altLang="tr-TR" sz="2000" b="1" i="1" dirty="0">
                <a:solidFill>
                  <a:srgbClr val="FF0000"/>
                </a:solidFill>
              </a:rPr>
              <a:t>FUTBOL</a:t>
            </a:r>
            <a:r>
              <a:rPr lang="tr-TR" altLang="tr-TR" sz="2000" b="1" i="1" dirty="0"/>
              <a:t> </a:t>
            </a:r>
            <a:r>
              <a:rPr lang="tr-TR" altLang="tr-TR" sz="2000" b="1" i="1" dirty="0">
                <a:solidFill>
                  <a:srgbClr val="FF0000"/>
                </a:solidFill>
              </a:rPr>
              <a:t>SAHASI</a:t>
            </a:r>
            <a:endParaRPr lang="tr-TR" altLang="tr-TR" sz="1600" b="1" i="1" dirty="0">
              <a:solidFill>
                <a:srgbClr val="FF0000"/>
              </a:solidFill>
            </a:endParaRPr>
          </a:p>
        </p:txBody>
      </p:sp>
      <p:pic>
        <p:nvPicPr>
          <p:cNvPr id="2" name="İçerik Yer Tutucusu 7">
            <a:extLst>
              <a:ext uri="{FF2B5EF4-FFF2-40B4-BE49-F238E27FC236}">
                <a16:creationId xmlns:a16="http://schemas.microsoft.com/office/drawing/2014/main" id="{02B21634-06DE-B581-27E7-30888DFB92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6427839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17748" y="93871"/>
            <a:ext cx="9144000"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400" b="1" i="1" dirty="0"/>
              <a:t> BAKLAN İLÇE MERKEZİ FUTBOL SAHASI YENİLEME ÇALIŞMALARI</a:t>
            </a:r>
          </a:p>
        </p:txBody>
      </p:sp>
      <p:pic>
        <p:nvPicPr>
          <p:cNvPr id="3" name="Resim 3">
            <a:extLst>
              <a:ext uri="{FF2B5EF4-FFF2-40B4-BE49-F238E27FC236}">
                <a16:creationId xmlns:a16="http://schemas.microsoft.com/office/drawing/2014/main" id="{AD9BDF84-97BD-EAA6-68E9-4374B48F0B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833006"/>
            <a:ext cx="4320480" cy="2876477"/>
          </a:xfrm>
          <a:prstGeom prst="rect">
            <a:avLst/>
          </a:prstGeom>
          <a:noFill/>
          <a:ln w="2857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2" descr="C:\Users\Casper\Desktop\Resim1.jpg">
            <a:extLst>
              <a:ext uri="{FF2B5EF4-FFF2-40B4-BE49-F238E27FC236}">
                <a16:creationId xmlns:a16="http://schemas.microsoft.com/office/drawing/2014/main" id="{FBC0181F-4D39-0B25-46A6-BBA0DEB194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8717" y="3933056"/>
            <a:ext cx="4176464" cy="266429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5" name="İçerik Yer Tutucusu 3">
            <a:extLst>
              <a:ext uri="{FF2B5EF4-FFF2-40B4-BE49-F238E27FC236}">
                <a16:creationId xmlns:a16="http://schemas.microsoft.com/office/drawing/2014/main" id="{BA7AAAD3-FCFC-BAF4-151E-5F8887AB20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4748717" y="833006"/>
            <a:ext cx="4176464" cy="2876477"/>
          </a:xfrm>
          <a:prstGeom prst="rect">
            <a:avLst/>
          </a:prstGeom>
          <a:ln w="28575" cmpd="sng">
            <a:solidFill>
              <a:schemeClr val="tx1"/>
            </a:solidFill>
          </a:ln>
        </p:spPr>
      </p:pic>
      <p:pic>
        <p:nvPicPr>
          <p:cNvPr id="6" name="İçerik Yer Tutucusu 3">
            <a:extLst>
              <a:ext uri="{FF2B5EF4-FFF2-40B4-BE49-F238E27FC236}">
                <a16:creationId xmlns:a16="http://schemas.microsoft.com/office/drawing/2014/main" id="{D0A945FE-068C-6BC8-0510-EB0AEF33269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1766"/>
          <a:stretch/>
        </p:blipFill>
        <p:spPr>
          <a:xfrm>
            <a:off x="251520" y="3906870"/>
            <a:ext cx="4320480" cy="2664296"/>
          </a:xfrm>
          <a:prstGeom prst="rect">
            <a:avLst/>
          </a:prstGeom>
          <a:ln w="28575" cmpd="sng">
            <a:solidFill>
              <a:schemeClr val="tx1"/>
            </a:solidFill>
          </a:ln>
        </p:spPr>
      </p:pic>
      <p:sp>
        <p:nvSpPr>
          <p:cNvPr id="7" name="Dikdörtgen 6">
            <a:extLst>
              <a:ext uri="{FF2B5EF4-FFF2-40B4-BE49-F238E27FC236}">
                <a16:creationId xmlns:a16="http://schemas.microsoft.com/office/drawing/2014/main" id="{06AB6993-D236-ACEA-37F0-45CE62C8928F}"/>
              </a:ext>
            </a:extLst>
          </p:cNvPr>
          <p:cNvSpPr/>
          <p:nvPr/>
        </p:nvSpPr>
        <p:spPr>
          <a:xfrm>
            <a:off x="251520" y="833006"/>
            <a:ext cx="936104" cy="30777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400" b="1" i="1" dirty="0"/>
              <a:t>ESKİ HALİ</a:t>
            </a:r>
          </a:p>
        </p:txBody>
      </p:sp>
      <p:sp>
        <p:nvSpPr>
          <p:cNvPr id="11" name="Dikdörtgen 10">
            <a:extLst>
              <a:ext uri="{FF2B5EF4-FFF2-40B4-BE49-F238E27FC236}">
                <a16:creationId xmlns:a16="http://schemas.microsoft.com/office/drawing/2014/main" id="{E1F49AB2-9BBE-62FA-ECAC-9358425BFBC7}"/>
              </a:ext>
            </a:extLst>
          </p:cNvPr>
          <p:cNvSpPr/>
          <p:nvPr/>
        </p:nvSpPr>
        <p:spPr>
          <a:xfrm>
            <a:off x="4748717" y="833006"/>
            <a:ext cx="936104" cy="30777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400" b="1" i="1" dirty="0"/>
              <a:t>ESKİ HALİ</a:t>
            </a:r>
          </a:p>
        </p:txBody>
      </p:sp>
      <p:pic>
        <p:nvPicPr>
          <p:cNvPr id="2" name="İçerik Yer Tutucusu 7">
            <a:extLst>
              <a:ext uri="{FF2B5EF4-FFF2-40B4-BE49-F238E27FC236}">
                <a16:creationId xmlns:a16="http://schemas.microsoft.com/office/drawing/2014/main" id="{339A52BC-F1E9-86C5-553F-E1B52FE944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785577568"/>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eaLnBrk="1" fontAlgn="auto" hangingPunct="1">
              <a:spcAft>
                <a:spcPts val="0"/>
              </a:spcAft>
              <a:defRPr/>
            </a:pPr>
            <a:r>
              <a:rPr lang="tr-TR"/>
              <a:t>FUTBOL SAHASI</a:t>
            </a:r>
            <a:br>
              <a:rPr lang="tr-TR"/>
            </a:br>
            <a:endParaRPr lang="tr-TR" dirty="0"/>
          </a:p>
        </p:txBody>
      </p:sp>
      <p:sp>
        <p:nvSpPr>
          <p:cNvPr id="5" name="Dikdörtgen 4"/>
          <p:cNvSpPr/>
          <p:nvPr/>
        </p:nvSpPr>
        <p:spPr>
          <a:xfrm>
            <a:off x="0" y="182761"/>
            <a:ext cx="9140825" cy="646331"/>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600" b="1" i="1" dirty="0">
                <a:effectLst>
                  <a:outerShdw blurRad="38100" dist="38100" dir="2700000" algn="tl">
                    <a:srgbClr val="000000">
                      <a:alpha val="43137"/>
                    </a:srgbClr>
                  </a:outerShdw>
                </a:effectLst>
              </a:rPr>
              <a:t>İLÇE FUTBOL SAHAMIZ </a:t>
            </a:r>
            <a:r>
              <a:rPr lang="tr-TR" sz="2000" b="1" i="1" dirty="0">
                <a:solidFill>
                  <a:srgbClr val="FF0000"/>
                </a:solidFill>
                <a:effectLst>
                  <a:outerShdw blurRad="38100" dist="38100" dir="2700000" algn="tl">
                    <a:srgbClr val="000000">
                      <a:alpha val="43137"/>
                    </a:srgbClr>
                  </a:outerShdw>
                </a:effectLst>
              </a:rPr>
              <a:t>FİFA</a:t>
            </a:r>
            <a:r>
              <a:rPr lang="tr-TR" sz="2000" b="1" i="1" dirty="0">
                <a:effectLst>
                  <a:outerShdw blurRad="38100" dist="38100" dir="2700000" algn="tl">
                    <a:srgbClr val="000000">
                      <a:alpha val="43137"/>
                    </a:srgbClr>
                  </a:outerShdw>
                </a:effectLst>
              </a:rPr>
              <a:t> </a:t>
            </a:r>
            <a:r>
              <a:rPr lang="tr-TR" sz="1600" b="1" i="1" dirty="0">
                <a:effectLst>
                  <a:outerShdw blurRad="38100" dist="38100" dir="2700000" algn="tl">
                    <a:srgbClr val="000000">
                      <a:alpha val="43137"/>
                    </a:srgbClr>
                  </a:outerShdw>
                </a:effectLst>
              </a:rPr>
              <a:t>STANDARTLARINDA YENİLENEREK </a:t>
            </a:r>
          </a:p>
          <a:p>
            <a:pPr algn="ctr">
              <a:spcBef>
                <a:spcPct val="0"/>
              </a:spcBef>
            </a:pPr>
            <a:r>
              <a:rPr lang="tr-TR" sz="1600" b="1" i="1" dirty="0">
                <a:effectLst>
                  <a:outerShdw blurRad="38100" dist="38100" dir="2700000" algn="tl">
                    <a:srgbClr val="000000">
                      <a:alpha val="43137"/>
                    </a:srgbClr>
                  </a:outerShdw>
                </a:effectLst>
              </a:rPr>
              <a:t>HALKIMIZ VE GENÇLERİMİZİN HİZMETİNE SUNULMUŞTUR.</a:t>
            </a:r>
          </a:p>
        </p:txBody>
      </p:sp>
      <p:pic>
        <p:nvPicPr>
          <p:cNvPr id="3" name="Resim 2">
            <a:extLst>
              <a:ext uri="{FF2B5EF4-FFF2-40B4-BE49-F238E27FC236}">
                <a16:creationId xmlns:a16="http://schemas.microsoft.com/office/drawing/2014/main" id="{91363F95-E0A3-7949-7B4D-D46D7BBFD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040" y="937489"/>
            <a:ext cx="4349952" cy="2634939"/>
          </a:xfrm>
          <a:prstGeom prst="rect">
            <a:avLst/>
          </a:prstGeom>
          <a:ln w="28575">
            <a:solidFill>
              <a:schemeClr val="tx1"/>
            </a:solidFill>
          </a:ln>
        </p:spPr>
      </p:pic>
      <p:pic>
        <p:nvPicPr>
          <p:cNvPr id="4" name="Resim 3">
            <a:extLst>
              <a:ext uri="{FF2B5EF4-FFF2-40B4-BE49-F238E27FC236}">
                <a16:creationId xmlns:a16="http://schemas.microsoft.com/office/drawing/2014/main" id="{F6875A99-0FD3-8261-D81D-F6BCDBA39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10" y="937489"/>
            <a:ext cx="4368090" cy="2634939"/>
          </a:xfrm>
          <a:prstGeom prst="rect">
            <a:avLst/>
          </a:prstGeom>
          <a:ln w="28575">
            <a:solidFill>
              <a:schemeClr val="tx1"/>
            </a:solidFill>
          </a:ln>
        </p:spPr>
      </p:pic>
      <p:pic>
        <p:nvPicPr>
          <p:cNvPr id="6" name="İçerik Yer Tutucusu 3">
            <a:extLst>
              <a:ext uri="{FF2B5EF4-FFF2-40B4-BE49-F238E27FC236}">
                <a16:creationId xmlns:a16="http://schemas.microsoft.com/office/drawing/2014/main" id="{930B2B5D-BF72-DA60-5492-998D959C679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9484" y="3680825"/>
            <a:ext cx="4340507" cy="3019299"/>
          </a:xfrm>
          <a:ln w="28575">
            <a:solidFill>
              <a:schemeClr val="tx1"/>
            </a:solidFill>
          </a:ln>
        </p:spPr>
      </p:pic>
      <p:pic>
        <p:nvPicPr>
          <p:cNvPr id="7" name="İçerik Yer Tutucusu 4">
            <a:extLst>
              <a:ext uri="{FF2B5EF4-FFF2-40B4-BE49-F238E27FC236}">
                <a16:creationId xmlns:a16="http://schemas.microsoft.com/office/drawing/2014/main" id="{EEBC448F-B7F1-9FCB-2A4B-4B4D7AB86F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2721" y="3690728"/>
            <a:ext cx="4368090" cy="3019299"/>
          </a:xfrm>
          <a:prstGeom prst="rect">
            <a:avLst/>
          </a:prstGeom>
          <a:ln w="28575">
            <a:solidFill>
              <a:schemeClr val="tx1"/>
            </a:solidFill>
          </a:ln>
        </p:spPr>
      </p:pic>
      <p:pic>
        <p:nvPicPr>
          <p:cNvPr id="8" name="İçerik Yer Tutucusu 7">
            <a:extLst>
              <a:ext uri="{FF2B5EF4-FFF2-40B4-BE49-F238E27FC236}">
                <a16:creationId xmlns:a16="http://schemas.microsoft.com/office/drawing/2014/main" id="{578D5A91-1C01-3309-9BD1-05697F9FB9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66927342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7B106242-1C41-868B-36BE-F7F8B81DCBEA}"/>
              </a:ext>
            </a:extLst>
          </p:cNvPr>
          <p:cNvSpPr>
            <a:spLocks noChangeArrowheads="1"/>
          </p:cNvSpPr>
          <p:nvPr/>
        </p:nvSpPr>
        <p:spPr bwMode="auto">
          <a:xfrm>
            <a:off x="0" y="134072"/>
            <a:ext cx="9144000" cy="52322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r>
              <a:rPr lang="tr-TR" altLang="tr-TR" sz="14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İLÇEMİZE YENİ HALISAHA ve TENİS KORTU PROJESİ ÇALIŞMALARI TAMAMLANARAK GENÇLERİMİZİN HİZMETİNE AÇILMIŞTIR.</a:t>
            </a:r>
          </a:p>
        </p:txBody>
      </p:sp>
      <p:pic>
        <p:nvPicPr>
          <p:cNvPr id="4" name="Resim 3">
            <a:extLst>
              <a:ext uri="{FF2B5EF4-FFF2-40B4-BE49-F238E27FC236}">
                <a16:creationId xmlns:a16="http://schemas.microsoft.com/office/drawing/2014/main" id="{3FA06BE8-6558-659C-E812-203027D512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730801"/>
            <a:ext cx="4464496" cy="2733768"/>
          </a:xfrm>
          <a:prstGeom prst="rect">
            <a:avLst/>
          </a:prstGeom>
          <a:ln w="28575">
            <a:solidFill>
              <a:schemeClr val="tx1"/>
            </a:solidFill>
          </a:ln>
        </p:spPr>
      </p:pic>
      <p:pic>
        <p:nvPicPr>
          <p:cNvPr id="2" name="Resim 1">
            <a:extLst>
              <a:ext uri="{FF2B5EF4-FFF2-40B4-BE49-F238E27FC236}">
                <a16:creationId xmlns:a16="http://schemas.microsoft.com/office/drawing/2014/main" id="{D1A0EC91-D5DC-7CCD-CCAA-284C1B5E06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730801"/>
            <a:ext cx="4320480" cy="2733768"/>
          </a:xfrm>
          <a:prstGeom prst="rect">
            <a:avLst/>
          </a:prstGeom>
          <a:ln w="28575">
            <a:solidFill>
              <a:schemeClr val="tx1"/>
            </a:solidFill>
          </a:ln>
        </p:spPr>
      </p:pic>
      <p:pic>
        <p:nvPicPr>
          <p:cNvPr id="5" name="Resim 4">
            <a:extLst>
              <a:ext uri="{FF2B5EF4-FFF2-40B4-BE49-F238E27FC236}">
                <a16:creationId xmlns:a16="http://schemas.microsoft.com/office/drawing/2014/main" id="{6AAB9ED7-A418-0D0D-059D-C2477E7E1C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84" y="3643059"/>
            <a:ext cx="4459016" cy="3098309"/>
          </a:xfrm>
          <a:prstGeom prst="rect">
            <a:avLst/>
          </a:prstGeom>
          <a:ln w="28575">
            <a:solidFill>
              <a:schemeClr val="tx1"/>
            </a:solidFill>
          </a:ln>
        </p:spPr>
      </p:pic>
      <p:pic>
        <p:nvPicPr>
          <p:cNvPr id="6" name="Resim 5">
            <a:extLst>
              <a:ext uri="{FF2B5EF4-FFF2-40B4-BE49-F238E27FC236}">
                <a16:creationId xmlns:a16="http://schemas.microsoft.com/office/drawing/2014/main" id="{03FDB173-C753-806A-0D1A-9EE0FD66B9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0715" y="3643059"/>
            <a:ext cx="4300301" cy="3098309"/>
          </a:xfrm>
          <a:prstGeom prst="rect">
            <a:avLst/>
          </a:prstGeom>
          <a:ln w="28575">
            <a:solidFill>
              <a:schemeClr val="tx1"/>
            </a:solidFill>
          </a:ln>
        </p:spPr>
      </p:pic>
      <p:pic>
        <p:nvPicPr>
          <p:cNvPr id="7" name="İçerik Yer Tutucusu 7">
            <a:extLst>
              <a:ext uri="{FF2B5EF4-FFF2-40B4-BE49-F238E27FC236}">
                <a16:creationId xmlns:a16="http://schemas.microsoft.com/office/drawing/2014/main" id="{032687F5-F914-12F7-59DE-F34FBE41AA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35279004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DC6EA8-C742-4223-A47B-3B795F83BB1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E96E032B-9CEC-42A9-97E0-55DC5228F9FC}"/>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07504" y="116632"/>
            <a:ext cx="8928992" cy="6624736"/>
          </a:xfrm>
        </p:spPr>
      </p:pic>
      <p:sp>
        <p:nvSpPr>
          <p:cNvPr id="6" name="Dikdörtgen 5">
            <a:extLst>
              <a:ext uri="{FF2B5EF4-FFF2-40B4-BE49-F238E27FC236}">
                <a16:creationId xmlns:a16="http://schemas.microsoft.com/office/drawing/2014/main" id="{1D8E9398-0E6A-4E8C-8413-3DB32272CFEA}"/>
              </a:ext>
            </a:extLst>
          </p:cNvPr>
          <p:cNvSpPr/>
          <p:nvPr/>
        </p:nvSpPr>
        <p:spPr>
          <a:xfrm>
            <a:off x="107504" y="5910371"/>
            <a:ext cx="8928992"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4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GÜNÜMÜZÜN EN SON TEKNOLOJİSİYLE İNŞA EDİLEN ARITMA TESİSİ</a:t>
            </a:r>
          </a:p>
        </p:txBody>
      </p:sp>
      <p:pic>
        <p:nvPicPr>
          <p:cNvPr id="3" name="İçerik Yer Tutucusu 7">
            <a:extLst>
              <a:ext uri="{FF2B5EF4-FFF2-40B4-BE49-F238E27FC236}">
                <a16:creationId xmlns:a16="http://schemas.microsoft.com/office/drawing/2014/main" id="{93D3785F-84A8-710C-F7B0-4A814220F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29522762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7B106242-1C41-868B-36BE-F7F8B81DCBEA}"/>
              </a:ext>
            </a:extLst>
          </p:cNvPr>
          <p:cNvSpPr>
            <a:spLocks noChangeArrowheads="1"/>
          </p:cNvSpPr>
          <p:nvPr/>
        </p:nvSpPr>
        <p:spPr bwMode="auto">
          <a:xfrm>
            <a:off x="0" y="179532"/>
            <a:ext cx="9144000" cy="4001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r>
              <a:rPr lang="tr-TR" alt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İLÇEMİZE YENİ KAPALI HALI SAHA TESİSİ PROJESİ</a:t>
            </a:r>
          </a:p>
        </p:txBody>
      </p:sp>
      <p:pic>
        <p:nvPicPr>
          <p:cNvPr id="4" name="Resim 3">
            <a:extLst>
              <a:ext uri="{FF2B5EF4-FFF2-40B4-BE49-F238E27FC236}">
                <a16:creationId xmlns:a16="http://schemas.microsoft.com/office/drawing/2014/main" id="{8B07947A-AAE5-B619-E365-8388C008B8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367" y="764704"/>
            <a:ext cx="3997625" cy="2664296"/>
          </a:xfrm>
          <a:prstGeom prst="rect">
            <a:avLst/>
          </a:prstGeom>
          <a:ln w="28575">
            <a:solidFill>
              <a:schemeClr val="tx1"/>
            </a:solidFill>
          </a:ln>
        </p:spPr>
      </p:pic>
      <p:pic>
        <p:nvPicPr>
          <p:cNvPr id="2" name="Resim 1">
            <a:extLst>
              <a:ext uri="{FF2B5EF4-FFF2-40B4-BE49-F238E27FC236}">
                <a16:creationId xmlns:a16="http://schemas.microsoft.com/office/drawing/2014/main" id="{F70EDBF5-916A-867D-898B-4AA0DEB0CD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10" y="764704"/>
            <a:ext cx="3910844" cy="2664296"/>
          </a:xfrm>
          <a:prstGeom prst="rect">
            <a:avLst/>
          </a:prstGeom>
          <a:ln w="28575">
            <a:solidFill>
              <a:schemeClr val="tx1"/>
            </a:solidFill>
          </a:ln>
        </p:spPr>
      </p:pic>
      <p:pic>
        <p:nvPicPr>
          <p:cNvPr id="5" name="Resim 4">
            <a:extLst>
              <a:ext uri="{FF2B5EF4-FFF2-40B4-BE49-F238E27FC236}">
                <a16:creationId xmlns:a16="http://schemas.microsoft.com/office/drawing/2014/main" id="{AF4FFD10-F07B-0B4E-51B8-D04929A66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621" y="3577570"/>
            <a:ext cx="3997371" cy="3100898"/>
          </a:xfrm>
          <a:prstGeom prst="rect">
            <a:avLst/>
          </a:prstGeom>
          <a:ln w="28575">
            <a:solidFill>
              <a:schemeClr val="tx1"/>
            </a:solidFill>
          </a:ln>
        </p:spPr>
      </p:pic>
      <p:pic>
        <p:nvPicPr>
          <p:cNvPr id="6" name="Resim 5">
            <a:extLst>
              <a:ext uri="{FF2B5EF4-FFF2-40B4-BE49-F238E27FC236}">
                <a16:creationId xmlns:a16="http://schemas.microsoft.com/office/drawing/2014/main" id="{A6A058BB-2504-D40F-8701-C32B4CEE42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8364" y="3577570"/>
            <a:ext cx="3906489" cy="3100898"/>
          </a:xfrm>
          <a:prstGeom prst="rect">
            <a:avLst/>
          </a:prstGeom>
          <a:ln w="28575">
            <a:solidFill>
              <a:schemeClr val="tx1"/>
            </a:solidFill>
          </a:ln>
        </p:spPr>
      </p:pic>
      <p:pic>
        <p:nvPicPr>
          <p:cNvPr id="7" name="İçerik Yer Tutucusu 7">
            <a:extLst>
              <a:ext uri="{FF2B5EF4-FFF2-40B4-BE49-F238E27FC236}">
                <a16:creationId xmlns:a16="http://schemas.microsoft.com/office/drawing/2014/main" id="{18B65C62-9826-3403-FEC3-6F48ACD809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68596634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7B106242-1C41-868B-36BE-F7F8B81DCBEA}"/>
              </a:ext>
            </a:extLst>
          </p:cNvPr>
          <p:cNvSpPr>
            <a:spLocks noChangeArrowheads="1"/>
          </p:cNvSpPr>
          <p:nvPr/>
        </p:nvSpPr>
        <p:spPr bwMode="auto">
          <a:xfrm>
            <a:off x="-16224" y="111279"/>
            <a:ext cx="9144000" cy="707886"/>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r>
              <a:rPr lang="tr-TR" alt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İLÇEMİZE YENİ KAPALI HALISAHA PROJESİ TAMAMLANARAK GENÇLERİMİZİN HİZMETİNE AÇILMIŞTIR.</a:t>
            </a:r>
          </a:p>
        </p:txBody>
      </p:sp>
      <p:pic>
        <p:nvPicPr>
          <p:cNvPr id="2" name="Resim 1">
            <a:extLst>
              <a:ext uri="{FF2B5EF4-FFF2-40B4-BE49-F238E27FC236}">
                <a16:creationId xmlns:a16="http://schemas.microsoft.com/office/drawing/2014/main" id="{18F9DADD-8ABA-D30E-ADE9-74F0EA0DC79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72" b="16509"/>
          <a:stretch/>
        </p:blipFill>
        <p:spPr>
          <a:xfrm>
            <a:off x="252618" y="1044957"/>
            <a:ext cx="4392488" cy="2736304"/>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4" name="Resim 3">
            <a:extLst>
              <a:ext uri="{FF2B5EF4-FFF2-40B4-BE49-F238E27FC236}">
                <a16:creationId xmlns:a16="http://schemas.microsoft.com/office/drawing/2014/main" id="{AA4F2E9A-CDD5-5341-17CB-B222B10E91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024" y="1052737"/>
            <a:ext cx="4103358" cy="2736303"/>
          </a:xfrm>
          <a:prstGeom prst="rect">
            <a:avLst/>
          </a:prstGeom>
          <a:ln w="28575">
            <a:solidFill>
              <a:schemeClr val="tx1"/>
            </a:solidFill>
          </a:ln>
        </p:spPr>
      </p:pic>
      <p:pic>
        <p:nvPicPr>
          <p:cNvPr id="5" name="Resim 4">
            <a:extLst>
              <a:ext uri="{FF2B5EF4-FFF2-40B4-BE49-F238E27FC236}">
                <a16:creationId xmlns:a16="http://schemas.microsoft.com/office/drawing/2014/main" id="{41452940-F6A2-0DEC-9AF1-1D4258DD51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034" y="4025602"/>
            <a:ext cx="4391072" cy="2571750"/>
          </a:xfrm>
          <a:prstGeom prst="rect">
            <a:avLst/>
          </a:prstGeom>
          <a:ln w="28575">
            <a:solidFill>
              <a:schemeClr val="tx1"/>
            </a:solidFill>
          </a:ln>
        </p:spPr>
      </p:pic>
      <p:pic>
        <p:nvPicPr>
          <p:cNvPr id="6" name="Resim 5">
            <a:extLst>
              <a:ext uri="{FF2B5EF4-FFF2-40B4-BE49-F238E27FC236}">
                <a16:creationId xmlns:a16="http://schemas.microsoft.com/office/drawing/2014/main" id="{C6FE9B5F-9CE1-8557-22CA-A33791F0EF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8024" y="4025602"/>
            <a:ext cx="4101942" cy="2571750"/>
          </a:xfrm>
          <a:prstGeom prst="rect">
            <a:avLst/>
          </a:prstGeom>
          <a:ln w="28575">
            <a:solidFill>
              <a:schemeClr val="tx1"/>
            </a:solidFill>
          </a:ln>
        </p:spPr>
      </p:pic>
      <p:pic>
        <p:nvPicPr>
          <p:cNvPr id="7" name="İçerik Yer Tutucusu 7">
            <a:extLst>
              <a:ext uri="{FF2B5EF4-FFF2-40B4-BE49-F238E27FC236}">
                <a16:creationId xmlns:a16="http://schemas.microsoft.com/office/drawing/2014/main" id="{4B27A1AF-6407-9AEB-DF75-27A6289F60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0926686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Dikdörtgen 3"/>
          <p:cNvSpPr>
            <a:spLocks noChangeArrowheads="1"/>
          </p:cNvSpPr>
          <p:nvPr/>
        </p:nvSpPr>
        <p:spPr bwMode="auto">
          <a:xfrm>
            <a:off x="0" y="87596"/>
            <a:ext cx="9144000" cy="677108"/>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sz="1900" b="1" i="1" dirty="0"/>
              <a:t>BAKLAN İLÇE MERKEZİNDE 2 ADET YÜZME HAVUZU YAPIMI TAMAMLANARAK </a:t>
            </a:r>
          </a:p>
          <a:p>
            <a:pPr algn="ctr">
              <a:spcBef>
                <a:spcPct val="0"/>
              </a:spcBef>
            </a:pPr>
            <a:r>
              <a:rPr lang="tr-TR" altLang="tr-TR" sz="1900" b="1" i="1" dirty="0"/>
              <a:t>HALKIMIZIN HİZMETİNE AÇILMIŞTIR.</a:t>
            </a:r>
          </a:p>
        </p:txBody>
      </p:sp>
      <p:pic>
        <p:nvPicPr>
          <p:cNvPr id="3" name="Resim 2">
            <a:extLst>
              <a:ext uri="{FF2B5EF4-FFF2-40B4-BE49-F238E27FC236}">
                <a16:creationId xmlns:a16="http://schemas.microsoft.com/office/drawing/2014/main" id="{B856DD73-708E-4FE5-8B0D-314AF918D5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5342394" y="114165"/>
            <a:ext cx="2760463" cy="4445268"/>
          </a:xfrm>
          <a:prstGeom prst="rect">
            <a:avLst/>
          </a:prstGeom>
          <a:ln w="28575">
            <a:solidFill>
              <a:schemeClr val="tx1"/>
            </a:solidFill>
          </a:ln>
        </p:spPr>
      </p:pic>
      <p:pic>
        <p:nvPicPr>
          <p:cNvPr id="4" name="Resim 3">
            <a:extLst>
              <a:ext uri="{FF2B5EF4-FFF2-40B4-BE49-F238E27FC236}">
                <a16:creationId xmlns:a16="http://schemas.microsoft.com/office/drawing/2014/main" id="{73D836F4-6B0E-4EC3-3C27-BD84C166BF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97127" y="258181"/>
            <a:ext cx="2760463" cy="4157236"/>
          </a:xfrm>
          <a:prstGeom prst="rect">
            <a:avLst/>
          </a:prstGeom>
          <a:ln w="28575">
            <a:solidFill>
              <a:schemeClr val="tx1"/>
            </a:solidFill>
          </a:ln>
        </p:spPr>
      </p:pic>
      <p:pic>
        <p:nvPicPr>
          <p:cNvPr id="5" name="Resim 4">
            <a:extLst>
              <a:ext uri="{FF2B5EF4-FFF2-40B4-BE49-F238E27FC236}">
                <a16:creationId xmlns:a16="http://schemas.microsoft.com/office/drawing/2014/main" id="{D68944C3-54F7-DB3A-401A-ADE4629406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97130" y="3194771"/>
            <a:ext cx="2760462" cy="4157238"/>
          </a:xfrm>
          <a:prstGeom prst="rect">
            <a:avLst/>
          </a:prstGeom>
          <a:ln w="28575">
            <a:solidFill>
              <a:schemeClr val="tx1"/>
            </a:solidFill>
          </a:ln>
        </p:spPr>
      </p:pic>
      <p:pic>
        <p:nvPicPr>
          <p:cNvPr id="6" name="Resim 5">
            <a:extLst>
              <a:ext uri="{FF2B5EF4-FFF2-40B4-BE49-F238E27FC236}">
                <a16:creationId xmlns:a16="http://schemas.microsoft.com/office/drawing/2014/main" id="{C598822F-E067-36EB-FD82-89A31C5B6A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9991" y="3919632"/>
            <a:ext cx="4445268" cy="2733989"/>
          </a:xfrm>
          <a:prstGeom prst="rect">
            <a:avLst/>
          </a:prstGeom>
          <a:ln w="28575">
            <a:solidFill>
              <a:schemeClr val="tx1"/>
            </a:solidFill>
          </a:ln>
        </p:spPr>
      </p:pic>
      <p:pic>
        <p:nvPicPr>
          <p:cNvPr id="2" name="İçerik Yer Tutucusu 7">
            <a:extLst>
              <a:ext uri="{FF2B5EF4-FFF2-40B4-BE49-F238E27FC236}">
                <a16:creationId xmlns:a16="http://schemas.microsoft.com/office/drawing/2014/main" id="{D5DEACA3-257D-79D3-33C9-3EE12BDF56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23731985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EFA1266-D1C4-4EDA-8124-AFE6D550D8BB}"/>
              </a:ext>
            </a:extLst>
          </p:cNvPr>
          <p:cNvSpPr>
            <a:spLocks noGrp="1"/>
          </p:cNvSpPr>
          <p:nvPr>
            <p:ph idx="1"/>
          </p:nvPr>
        </p:nvSpPr>
        <p:spPr>
          <a:xfrm>
            <a:off x="0" y="764704"/>
            <a:ext cx="9036496" cy="4351338"/>
          </a:xfrm>
        </p:spPr>
        <p:txBody>
          <a:bodyPr/>
          <a:lstStyle/>
          <a:p>
            <a:pPr marL="0" indent="0" algn="ctr">
              <a:buNone/>
            </a:pPr>
            <a:r>
              <a:rPr lang="tr-TR" sz="2400" dirty="0">
                <a:solidFill>
                  <a:prstClr val="black"/>
                </a:solidFill>
                <a:cs typeface="Arial" panose="020B0604020202020204" pitchFamily="34" charset="0"/>
              </a:rPr>
              <a:t>BELEDİYEMİZ TARAFINDAN, VATANDAŞLARIMIZIN VE ESNAFLARIMIZIN TİCARİ FAALİYETLERİNİ VE ÜRETİMLERİNİ RAHATLIKLA YAPABİLECEKLERİ YENİ İŞYERLERİNİN YAPILMASI İÇİN BAKLAN İLÇEMİZDE </a:t>
            </a:r>
            <a:r>
              <a:rPr lang="tr-TR" sz="2400" dirty="0">
                <a:solidFill>
                  <a:srgbClr val="FF0000"/>
                </a:solidFill>
                <a:cs typeface="Arial" panose="020B0604020202020204" pitchFamily="34" charset="0"/>
              </a:rPr>
              <a:t>KÜLTÜR SANAT VE İŞ MERKEZLERİ PROJESİ</a:t>
            </a:r>
            <a:r>
              <a:rPr lang="tr-TR" sz="2400" dirty="0">
                <a:solidFill>
                  <a:prstClr val="black"/>
                </a:solidFill>
                <a:cs typeface="Arial" panose="020B0604020202020204" pitchFamily="34" charset="0"/>
              </a:rPr>
              <a:t> HAZIRLANMIŞ VE TAMAMLANMIŞTIR.</a:t>
            </a:r>
          </a:p>
          <a:p>
            <a:pPr marL="0" indent="0" algn="ctr">
              <a:buNone/>
            </a:pPr>
            <a:r>
              <a:rPr lang="tr-TR" sz="2400" dirty="0">
                <a:solidFill>
                  <a:srgbClr val="FF0000"/>
                </a:solidFill>
                <a:cs typeface="Arial" panose="020B0604020202020204" pitchFamily="34" charset="0"/>
              </a:rPr>
              <a:t>İŞ MERKEZLERİ: </a:t>
            </a:r>
            <a:r>
              <a:rPr lang="tr-TR" sz="2400" dirty="0">
                <a:solidFill>
                  <a:prstClr val="black"/>
                </a:solidFill>
                <a:cs typeface="Arial" panose="020B0604020202020204" pitchFamily="34" charset="0"/>
              </a:rPr>
              <a:t>1400 M² KAPALI ALANA SAHİP, ZEMİN+1 KATLI, 12 BAĞIMSIZ BÖLÜMDEN OLUŞMAKTADIR. </a:t>
            </a:r>
          </a:p>
          <a:p>
            <a:endParaRPr lang="tr-TR" dirty="0"/>
          </a:p>
        </p:txBody>
      </p:sp>
      <p:pic>
        <p:nvPicPr>
          <p:cNvPr id="4" name="Resim 3">
            <a:extLst>
              <a:ext uri="{FF2B5EF4-FFF2-40B4-BE49-F238E27FC236}">
                <a16:creationId xmlns:a16="http://schemas.microsoft.com/office/drawing/2014/main" id="{FE953270-EC47-4EC9-A00A-B49CD074A91F}"/>
              </a:ext>
            </a:extLst>
          </p:cNvPr>
          <p:cNvPicPr>
            <a:picLocks noChangeAspect="1"/>
          </p:cNvPicPr>
          <p:nvPr/>
        </p:nvPicPr>
        <p:blipFill>
          <a:blip r:embed="rId2"/>
          <a:stretch>
            <a:fillRect/>
          </a:stretch>
        </p:blipFill>
        <p:spPr>
          <a:xfrm>
            <a:off x="3166950" y="3295564"/>
            <a:ext cx="2989226" cy="2365684"/>
          </a:xfrm>
          <a:prstGeom prst="rect">
            <a:avLst/>
          </a:prstGeom>
        </p:spPr>
      </p:pic>
      <p:pic>
        <p:nvPicPr>
          <p:cNvPr id="5" name="Resim 4">
            <a:extLst>
              <a:ext uri="{FF2B5EF4-FFF2-40B4-BE49-F238E27FC236}">
                <a16:creationId xmlns:a16="http://schemas.microsoft.com/office/drawing/2014/main" id="{DFD7BBDC-9A62-4AA4-98B9-579501750FEF}"/>
              </a:ext>
            </a:extLst>
          </p:cNvPr>
          <p:cNvPicPr>
            <a:picLocks noChangeAspect="1"/>
          </p:cNvPicPr>
          <p:nvPr/>
        </p:nvPicPr>
        <p:blipFill>
          <a:blip r:embed="rId3"/>
          <a:stretch>
            <a:fillRect/>
          </a:stretch>
        </p:blipFill>
        <p:spPr>
          <a:xfrm>
            <a:off x="6012160" y="3312332"/>
            <a:ext cx="3024336" cy="2348916"/>
          </a:xfrm>
          <a:prstGeom prst="rect">
            <a:avLst/>
          </a:prstGeom>
        </p:spPr>
      </p:pic>
      <p:pic>
        <p:nvPicPr>
          <p:cNvPr id="6" name="Resim 5">
            <a:extLst>
              <a:ext uri="{FF2B5EF4-FFF2-40B4-BE49-F238E27FC236}">
                <a16:creationId xmlns:a16="http://schemas.microsoft.com/office/drawing/2014/main" id="{A4BCA433-9BB3-4CD5-BF16-45F87199346C}"/>
              </a:ext>
            </a:extLst>
          </p:cNvPr>
          <p:cNvPicPr>
            <a:picLocks noChangeAspect="1"/>
          </p:cNvPicPr>
          <p:nvPr/>
        </p:nvPicPr>
        <p:blipFill>
          <a:blip r:embed="rId4"/>
          <a:stretch>
            <a:fillRect/>
          </a:stretch>
        </p:blipFill>
        <p:spPr>
          <a:xfrm>
            <a:off x="107504" y="3284984"/>
            <a:ext cx="3244766" cy="2376264"/>
          </a:xfrm>
          <a:prstGeom prst="rect">
            <a:avLst/>
          </a:prstGeom>
        </p:spPr>
      </p:pic>
      <p:sp>
        <p:nvSpPr>
          <p:cNvPr id="8" name="Dikdörtgen 3">
            <a:extLst>
              <a:ext uri="{FF2B5EF4-FFF2-40B4-BE49-F238E27FC236}">
                <a16:creationId xmlns:a16="http://schemas.microsoft.com/office/drawing/2014/main" id="{2A3939BE-1B9B-4671-C4B2-216615F722B7}"/>
              </a:ext>
            </a:extLst>
          </p:cNvPr>
          <p:cNvSpPr>
            <a:spLocks noChangeArrowheads="1"/>
          </p:cNvSpPr>
          <p:nvPr/>
        </p:nvSpPr>
        <p:spPr bwMode="auto">
          <a:xfrm>
            <a:off x="0" y="127086"/>
            <a:ext cx="9144000" cy="52322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sz="2800" b="1" dirty="0">
                <a:cs typeface="Arial" panose="020B0604020202020204" pitchFamily="34" charset="0"/>
              </a:rPr>
              <a:t>BAKLAN KÜLTÜR, SANAT VE İŞ MERKEZLERİ</a:t>
            </a:r>
            <a:endParaRPr lang="tr-TR" altLang="tr-TR" sz="2400" b="1" i="1" dirty="0"/>
          </a:p>
        </p:txBody>
      </p:sp>
      <p:pic>
        <p:nvPicPr>
          <p:cNvPr id="2" name="İçerik Yer Tutucusu 7">
            <a:extLst>
              <a:ext uri="{FF2B5EF4-FFF2-40B4-BE49-F238E27FC236}">
                <a16:creationId xmlns:a16="http://schemas.microsoft.com/office/drawing/2014/main" id="{BD6CFC56-C5B8-2F61-3167-F0689D59CB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741709909"/>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9FEA3AB-DDDE-2C00-9AAA-B15ED130F2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40" y="756013"/>
            <a:ext cx="4301354" cy="2951699"/>
          </a:xfrm>
          <a:prstGeom prst="rect">
            <a:avLst/>
          </a:prstGeom>
          <a:ln w="28575">
            <a:solidFill>
              <a:schemeClr val="tx1"/>
            </a:solidFill>
          </a:ln>
        </p:spPr>
      </p:pic>
      <p:sp>
        <p:nvSpPr>
          <p:cNvPr id="4" name="Metin kutusu 3">
            <a:extLst>
              <a:ext uri="{FF2B5EF4-FFF2-40B4-BE49-F238E27FC236}">
                <a16:creationId xmlns:a16="http://schemas.microsoft.com/office/drawing/2014/main" id="{618D4EC1-27E5-6A2B-CA4D-47F3F5D7502A}"/>
              </a:ext>
            </a:extLst>
          </p:cNvPr>
          <p:cNvSpPr txBox="1"/>
          <p:nvPr/>
        </p:nvSpPr>
        <p:spPr>
          <a:xfrm>
            <a:off x="0" y="144612"/>
            <a:ext cx="9144000"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b="1" dirty="0"/>
              <a:t>İŞ MERKEZLERİNİN TEMEL HAFRİYAT KAZI ÇALIŞMALARINA KENDİ MAKİNAMIZLA YAPTIK. </a:t>
            </a:r>
          </a:p>
        </p:txBody>
      </p:sp>
      <p:pic>
        <p:nvPicPr>
          <p:cNvPr id="6" name="Resim 5">
            <a:extLst>
              <a:ext uri="{FF2B5EF4-FFF2-40B4-BE49-F238E27FC236}">
                <a16:creationId xmlns:a16="http://schemas.microsoft.com/office/drawing/2014/main" id="{E25C8928-F5CD-5DEB-FF76-2FD411C9EF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6503" y="742601"/>
            <a:ext cx="4301354" cy="2951699"/>
          </a:xfrm>
          <a:prstGeom prst="rect">
            <a:avLst/>
          </a:prstGeom>
          <a:ln w="28575">
            <a:solidFill>
              <a:schemeClr val="tx1"/>
            </a:solidFill>
          </a:ln>
        </p:spPr>
      </p:pic>
      <p:pic>
        <p:nvPicPr>
          <p:cNvPr id="7" name="Resim 6">
            <a:extLst>
              <a:ext uri="{FF2B5EF4-FFF2-40B4-BE49-F238E27FC236}">
                <a16:creationId xmlns:a16="http://schemas.microsoft.com/office/drawing/2014/main" id="{CD6F4AFA-DC0E-86ED-BD0F-CC1AF37655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949" y="3830579"/>
            <a:ext cx="4298946" cy="2852340"/>
          </a:xfrm>
          <a:prstGeom prst="rect">
            <a:avLst/>
          </a:prstGeom>
          <a:ln w="28575">
            <a:solidFill>
              <a:schemeClr val="tx1"/>
            </a:solidFill>
          </a:ln>
        </p:spPr>
      </p:pic>
      <p:pic>
        <p:nvPicPr>
          <p:cNvPr id="8" name="Resim 7">
            <a:extLst>
              <a:ext uri="{FF2B5EF4-FFF2-40B4-BE49-F238E27FC236}">
                <a16:creationId xmlns:a16="http://schemas.microsoft.com/office/drawing/2014/main" id="{436FABF3-451E-693F-C5B3-57C30D05032E}"/>
              </a:ext>
            </a:extLst>
          </p:cNvPr>
          <p:cNvPicPr>
            <a:picLocks noChangeAspect="1"/>
          </p:cNvPicPr>
          <p:nvPr/>
        </p:nvPicPr>
        <p:blipFill rotWithShape="1">
          <a:blip r:embed="rId5">
            <a:extLst>
              <a:ext uri="{28A0092B-C50C-407E-A947-70E740481C1C}">
                <a14:useLocalDpi xmlns:a14="http://schemas.microsoft.com/office/drawing/2010/main" val="0"/>
              </a:ext>
            </a:extLst>
          </a:blip>
          <a:srcRect r="15350" b="8000"/>
          <a:stretch/>
        </p:blipFill>
        <p:spPr>
          <a:xfrm>
            <a:off x="4626502" y="3830578"/>
            <a:ext cx="4298945" cy="2852339"/>
          </a:xfrm>
          <a:prstGeom prst="rect">
            <a:avLst/>
          </a:prstGeom>
          <a:ln w="28575">
            <a:solidFill>
              <a:schemeClr val="tx1"/>
            </a:solidFill>
          </a:ln>
        </p:spPr>
      </p:pic>
      <p:pic>
        <p:nvPicPr>
          <p:cNvPr id="2" name="İçerik Yer Tutucusu 7">
            <a:extLst>
              <a:ext uri="{FF2B5EF4-FFF2-40B4-BE49-F238E27FC236}">
                <a16:creationId xmlns:a16="http://schemas.microsoft.com/office/drawing/2014/main" id="{3600108F-7655-6F6B-6DA2-0477CA4368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27300785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D44085A3-2AD7-AEC5-CC92-EFBBAF7591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64" y="674694"/>
            <a:ext cx="4401828" cy="2754306"/>
          </a:xfrm>
          <a:prstGeom prst="rect">
            <a:avLst/>
          </a:prstGeom>
          <a:ln w="28575">
            <a:solidFill>
              <a:schemeClr val="tx1"/>
            </a:solidFill>
          </a:ln>
        </p:spPr>
      </p:pic>
      <p:pic>
        <p:nvPicPr>
          <p:cNvPr id="4" name="Resim 3">
            <a:extLst>
              <a:ext uri="{FF2B5EF4-FFF2-40B4-BE49-F238E27FC236}">
                <a16:creationId xmlns:a16="http://schemas.microsoft.com/office/drawing/2014/main" id="{0487AFED-F7AA-7441-E4B6-4655AF1DBF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86680"/>
            <a:ext cx="4473836" cy="2754306"/>
          </a:xfrm>
          <a:prstGeom prst="rect">
            <a:avLst/>
          </a:prstGeom>
          <a:ln w="28575">
            <a:solidFill>
              <a:schemeClr val="tx1"/>
            </a:solidFill>
          </a:ln>
        </p:spPr>
      </p:pic>
      <p:pic>
        <p:nvPicPr>
          <p:cNvPr id="5" name="Resim 4">
            <a:extLst>
              <a:ext uri="{FF2B5EF4-FFF2-40B4-BE49-F238E27FC236}">
                <a16:creationId xmlns:a16="http://schemas.microsoft.com/office/drawing/2014/main" id="{59BB0CD9-6621-C8C0-2EB1-4B08CF11E6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64" y="3524746"/>
            <a:ext cx="4401828" cy="3037266"/>
          </a:xfrm>
          <a:prstGeom prst="rect">
            <a:avLst/>
          </a:prstGeom>
          <a:ln w="28575">
            <a:solidFill>
              <a:schemeClr val="tx1"/>
            </a:solidFill>
          </a:ln>
        </p:spPr>
      </p:pic>
      <p:pic>
        <p:nvPicPr>
          <p:cNvPr id="6" name="Resim 5">
            <a:extLst>
              <a:ext uri="{FF2B5EF4-FFF2-40B4-BE49-F238E27FC236}">
                <a16:creationId xmlns:a16="http://schemas.microsoft.com/office/drawing/2014/main" id="{C2B7C32D-C036-E162-C3D2-06BEE58F13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521389"/>
            <a:ext cx="4473836" cy="3057804"/>
          </a:xfrm>
          <a:prstGeom prst="rect">
            <a:avLst/>
          </a:prstGeom>
          <a:ln w="28575">
            <a:solidFill>
              <a:schemeClr val="tx1"/>
            </a:solidFill>
          </a:ln>
        </p:spPr>
      </p:pic>
      <p:sp>
        <p:nvSpPr>
          <p:cNvPr id="7" name="Metin kutusu 6">
            <a:extLst>
              <a:ext uri="{FF2B5EF4-FFF2-40B4-BE49-F238E27FC236}">
                <a16:creationId xmlns:a16="http://schemas.microsoft.com/office/drawing/2014/main" id="{072CF9AD-0B99-2416-AE8C-2316F7042D43}"/>
              </a:ext>
            </a:extLst>
          </p:cNvPr>
          <p:cNvSpPr txBox="1"/>
          <p:nvPr/>
        </p:nvSpPr>
        <p:spPr>
          <a:xfrm>
            <a:off x="0" y="144612"/>
            <a:ext cx="9144000"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sz="2400" b="1" dirty="0"/>
              <a:t>İŞ MERKEZLERİNİN YAPIM ÇALIŞMALARI</a:t>
            </a:r>
          </a:p>
        </p:txBody>
      </p:sp>
      <p:pic>
        <p:nvPicPr>
          <p:cNvPr id="2" name="İçerik Yer Tutucusu 7">
            <a:extLst>
              <a:ext uri="{FF2B5EF4-FFF2-40B4-BE49-F238E27FC236}">
                <a16:creationId xmlns:a16="http://schemas.microsoft.com/office/drawing/2014/main" id="{EECC6669-A237-B53D-1265-A0957DB788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11312175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C7EFF52-EEE8-C832-14D2-D2038FB6466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8000"/>
          <a:stretch/>
        </p:blipFill>
        <p:spPr>
          <a:xfrm>
            <a:off x="107505" y="764704"/>
            <a:ext cx="4320480" cy="2664296"/>
          </a:xfrm>
          <a:prstGeom prst="rect">
            <a:avLst/>
          </a:prstGeom>
          <a:ln w="28575">
            <a:solidFill>
              <a:schemeClr val="tx1"/>
            </a:solidFill>
          </a:ln>
        </p:spPr>
      </p:pic>
      <p:pic>
        <p:nvPicPr>
          <p:cNvPr id="3" name="Resim 2">
            <a:extLst>
              <a:ext uri="{FF2B5EF4-FFF2-40B4-BE49-F238E27FC236}">
                <a16:creationId xmlns:a16="http://schemas.microsoft.com/office/drawing/2014/main" id="{D8B6B4BB-D65E-21AA-8DAF-CC7E86E8D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764704"/>
            <a:ext cx="4464495" cy="2664296"/>
          </a:xfrm>
          <a:prstGeom prst="rect">
            <a:avLst/>
          </a:prstGeom>
          <a:ln w="28575">
            <a:solidFill>
              <a:schemeClr val="tx1"/>
            </a:solidFill>
          </a:ln>
        </p:spPr>
      </p:pic>
      <p:sp>
        <p:nvSpPr>
          <p:cNvPr id="5" name="Metin kutusu 4">
            <a:extLst>
              <a:ext uri="{FF2B5EF4-FFF2-40B4-BE49-F238E27FC236}">
                <a16:creationId xmlns:a16="http://schemas.microsoft.com/office/drawing/2014/main" id="{52986B84-FF2C-9EB8-35A6-CE57A0A18562}"/>
              </a:ext>
            </a:extLst>
          </p:cNvPr>
          <p:cNvSpPr txBox="1"/>
          <p:nvPr/>
        </p:nvSpPr>
        <p:spPr>
          <a:xfrm>
            <a:off x="0" y="144612"/>
            <a:ext cx="9144000"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sz="2400" b="1" dirty="0"/>
              <a:t>İŞ MERKEZLERİNİN YAPIM ÇALIŞMALARI</a:t>
            </a:r>
          </a:p>
        </p:txBody>
      </p:sp>
      <p:pic>
        <p:nvPicPr>
          <p:cNvPr id="6" name="Resim 5">
            <a:extLst>
              <a:ext uri="{FF2B5EF4-FFF2-40B4-BE49-F238E27FC236}">
                <a16:creationId xmlns:a16="http://schemas.microsoft.com/office/drawing/2014/main" id="{5342A68E-88A9-E837-BA9B-D42B3EDA4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5" y="3587427"/>
            <a:ext cx="4320480" cy="2865909"/>
          </a:xfrm>
          <a:prstGeom prst="rect">
            <a:avLst/>
          </a:prstGeom>
          <a:ln w="28575">
            <a:solidFill>
              <a:schemeClr val="tx1"/>
            </a:solidFill>
          </a:ln>
        </p:spPr>
      </p:pic>
      <p:pic>
        <p:nvPicPr>
          <p:cNvPr id="7" name="Resim 6">
            <a:extLst>
              <a:ext uri="{FF2B5EF4-FFF2-40B4-BE49-F238E27FC236}">
                <a16:creationId xmlns:a16="http://schemas.microsoft.com/office/drawing/2014/main" id="{04ACBF05-C22F-E8A9-D776-1F4E3F73AC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587427"/>
            <a:ext cx="4464495" cy="2865909"/>
          </a:xfrm>
          <a:prstGeom prst="rect">
            <a:avLst/>
          </a:prstGeom>
          <a:ln w="28575">
            <a:solidFill>
              <a:schemeClr val="tx1"/>
            </a:solidFill>
          </a:ln>
        </p:spPr>
      </p:pic>
      <p:pic>
        <p:nvPicPr>
          <p:cNvPr id="2" name="İçerik Yer Tutucusu 7">
            <a:extLst>
              <a:ext uri="{FF2B5EF4-FFF2-40B4-BE49-F238E27FC236}">
                <a16:creationId xmlns:a16="http://schemas.microsoft.com/office/drawing/2014/main" id="{0EED0FE4-8C4E-F542-1EFD-C8679A080C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174367023"/>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0070194C-F81C-2557-B4F6-DDA095C2200D}"/>
              </a:ext>
            </a:extLst>
          </p:cNvPr>
          <p:cNvSpPr txBox="1"/>
          <p:nvPr/>
        </p:nvSpPr>
        <p:spPr>
          <a:xfrm>
            <a:off x="0" y="144612"/>
            <a:ext cx="9144000"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sz="2400" b="1" dirty="0"/>
              <a:t>İŞ MERKEZLERİNİN YAPIM ÇALIŞMALARI</a:t>
            </a:r>
          </a:p>
        </p:txBody>
      </p:sp>
      <p:pic>
        <p:nvPicPr>
          <p:cNvPr id="5" name="Resim 4">
            <a:extLst>
              <a:ext uri="{FF2B5EF4-FFF2-40B4-BE49-F238E27FC236}">
                <a16:creationId xmlns:a16="http://schemas.microsoft.com/office/drawing/2014/main" id="{B787B5FD-D11E-6FF8-1B8E-04265C8D43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892" y="754124"/>
            <a:ext cx="4241430" cy="2962908"/>
          </a:xfrm>
          <a:prstGeom prst="rect">
            <a:avLst/>
          </a:prstGeom>
          <a:ln w="28575">
            <a:solidFill>
              <a:schemeClr val="tx1"/>
            </a:solidFill>
          </a:ln>
        </p:spPr>
      </p:pic>
      <p:pic>
        <p:nvPicPr>
          <p:cNvPr id="6" name="İçerik Yer Tutucusu 4">
            <a:extLst>
              <a:ext uri="{FF2B5EF4-FFF2-40B4-BE49-F238E27FC236}">
                <a16:creationId xmlns:a16="http://schemas.microsoft.com/office/drawing/2014/main" id="{7577EA5E-22EA-3E74-8913-30612EC49F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1901" y="754124"/>
            <a:ext cx="4243279" cy="2962908"/>
          </a:xfrm>
          <a:prstGeom prst="rect">
            <a:avLst/>
          </a:prstGeom>
          <a:ln w="28575">
            <a:solidFill>
              <a:schemeClr val="tx1"/>
            </a:solidFill>
          </a:ln>
        </p:spPr>
      </p:pic>
      <p:pic>
        <p:nvPicPr>
          <p:cNvPr id="7" name="Resim 6">
            <a:extLst>
              <a:ext uri="{FF2B5EF4-FFF2-40B4-BE49-F238E27FC236}">
                <a16:creationId xmlns:a16="http://schemas.microsoft.com/office/drawing/2014/main" id="{14269017-08E8-E3A7-A9C6-55650D400E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892" y="3864879"/>
            <a:ext cx="4241430" cy="2848509"/>
          </a:xfrm>
          <a:prstGeom prst="rect">
            <a:avLst/>
          </a:prstGeom>
          <a:ln w="28575">
            <a:solidFill>
              <a:schemeClr val="tx1"/>
            </a:solidFill>
          </a:ln>
        </p:spPr>
      </p:pic>
      <p:pic>
        <p:nvPicPr>
          <p:cNvPr id="8" name="Resim 7">
            <a:extLst>
              <a:ext uri="{FF2B5EF4-FFF2-40B4-BE49-F238E27FC236}">
                <a16:creationId xmlns:a16="http://schemas.microsoft.com/office/drawing/2014/main" id="{D86F1F42-2882-2804-AFAF-28B4753A68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2678" y="3864879"/>
            <a:ext cx="4241430" cy="2848509"/>
          </a:xfrm>
          <a:prstGeom prst="rect">
            <a:avLst/>
          </a:prstGeom>
          <a:ln w="28575">
            <a:solidFill>
              <a:schemeClr val="tx1"/>
            </a:solidFill>
          </a:ln>
        </p:spPr>
      </p:pic>
      <p:pic>
        <p:nvPicPr>
          <p:cNvPr id="2" name="İçerik Yer Tutucusu 7">
            <a:extLst>
              <a:ext uri="{FF2B5EF4-FFF2-40B4-BE49-F238E27FC236}">
                <a16:creationId xmlns:a16="http://schemas.microsoft.com/office/drawing/2014/main" id="{43803B6A-5B48-1059-D927-C97B809733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02058506"/>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5117677-CE47-10F5-9CA1-E941708B7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17" y="1104455"/>
            <a:ext cx="4355976" cy="2624077"/>
          </a:xfrm>
          <a:prstGeom prst="rect">
            <a:avLst/>
          </a:prstGeom>
          <a:ln w="28575">
            <a:solidFill>
              <a:schemeClr val="tx1"/>
            </a:solidFill>
          </a:ln>
        </p:spPr>
      </p:pic>
      <p:pic>
        <p:nvPicPr>
          <p:cNvPr id="3" name="Resim 2">
            <a:extLst>
              <a:ext uri="{FF2B5EF4-FFF2-40B4-BE49-F238E27FC236}">
                <a16:creationId xmlns:a16="http://schemas.microsoft.com/office/drawing/2014/main" id="{304A76C1-F43E-2AAA-B680-8FD6043C3A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104454"/>
            <a:ext cx="4355976" cy="2624077"/>
          </a:xfrm>
          <a:prstGeom prst="rect">
            <a:avLst/>
          </a:prstGeom>
          <a:ln w="28575">
            <a:solidFill>
              <a:schemeClr val="tx1"/>
            </a:solidFill>
          </a:ln>
        </p:spPr>
      </p:pic>
      <p:pic>
        <p:nvPicPr>
          <p:cNvPr id="5" name="Resim 4">
            <a:extLst>
              <a:ext uri="{FF2B5EF4-FFF2-40B4-BE49-F238E27FC236}">
                <a16:creationId xmlns:a16="http://schemas.microsoft.com/office/drawing/2014/main" id="{5B1D9D05-7C10-ADA5-47FC-21CB908343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017" y="3852350"/>
            <a:ext cx="4355976" cy="2745001"/>
          </a:xfrm>
          <a:prstGeom prst="rect">
            <a:avLst/>
          </a:prstGeom>
          <a:ln w="28575">
            <a:solidFill>
              <a:schemeClr val="tx1"/>
            </a:solidFill>
          </a:ln>
        </p:spPr>
      </p:pic>
      <p:sp>
        <p:nvSpPr>
          <p:cNvPr id="6" name="Metin kutusu 5">
            <a:extLst>
              <a:ext uri="{FF2B5EF4-FFF2-40B4-BE49-F238E27FC236}">
                <a16:creationId xmlns:a16="http://schemas.microsoft.com/office/drawing/2014/main" id="{AA2D5E42-B987-4433-E3E3-D5044FD51F53}"/>
              </a:ext>
            </a:extLst>
          </p:cNvPr>
          <p:cNvSpPr txBox="1"/>
          <p:nvPr/>
        </p:nvSpPr>
        <p:spPr>
          <a:xfrm>
            <a:off x="0" y="144612"/>
            <a:ext cx="9144000" cy="83099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sz="2400" b="1" dirty="0"/>
              <a:t>İŞ MERKEZLERİNİN VE 20 MAYIS MEYDAN DÜZENLENMELERİ YAPIM ÇALIŞMALARI</a:t>
            </a:r>
          </a:p>
        </p:txBody>
      </p:sp>
      <p:pic>
        <p:nvPicPr>
          <p:cNvPr id="7" name="Resim 6">
            <a:extLst>
              <a:ext uri="{FF2B5EF4-FFF2-40B4-BE49-F238E27FC236}">
                <a16:creationId xmlns:a16="http://schemas.microsoft.com/office/drawing/2014/main" id="{FEED6265-9AFC-1AC3-5560-33298DF537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852350"/>
            <a:ext cx="4355976" cy="2745001"/>
          </a:xfrm>
          <a:prstGeom prst="rect">
            <a:avLst/>
          </a:prstGeom>
          <a:ln w="28575">
            <a:solidFill>
              <a:schemeClr val="tx1"/>
            </a:solidFill>
          </a:ln>
        </p:spPr>
      </p:pic>
      <p:pic>
        <p:nvPicPr>
          <p:cNvPr id="2" name="İçerik Yer Tutucusu 7">
            <a:extLst>
              <a:ext uri="{FF2B5EF4-FFF2-40B4-BE49-F238E27FC236}">
                <a16:creationId xmlns:a16="http://schemas.microsoft.com/office/drawing/2014/main" id="{A93B2C93-7B1B-7DB0-EABF-09017B13F1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13377803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676E7462-1DAA-A5C5-96EE-6158B1FA9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078266"/>
            <a:ext cx="4307097" cy="2782782"/>
          </a:xfrm>
          <a:prstGeom prst="rect">
            <a:avLst/>
          </a:prstGeom>
          <a:ln w="28575">
            <a:solidFill>
              <a:schemeClr val="tx1"/>
            </a:solidFill>
          </a:ln>
        </p:spPr>
      </p:pic>
      <p:pic>
        <p:nvPicPr>
          <p:cNvPr id="3" name="Resim 2">
            <a:extLst>
              <a:ext uri="{FF2B5EF4-FFF2-40B4-BE49-F238E27FC236}">
                <a16:creationId xmlns:a16="http://schemas.microsoft.com/office/drawing/2014/main" id="{769E8C86-64A6-A115-C7F7-4F65E483E7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5774" y="1078266"/>
            <a:ext cx="4388713" cy="2782782"/>
          </a:xfrm>
          <a:prstGeom prst="rect">
            <a:avLst/>
          </a:prstGeom>
          <a:ln w="28575">
            <a:solidFill>
              <a:schemeClr val="tx1"/>
            </a:solidFill>
          </a:ln>
        </p:spPr>
      </p:pic>
      <p:pic>
        <p:nvPicPr>
          <p:cNvPr id="5" name="Resim 4">
            <a:extLst>
              <a:ext uri="{FF2B5EF4-FFF2-40B4-BE49-F238E27FC236}">
                <a16:creationId xmlns:a16="http://schemas.microsoft.com/office/drawing/2014/main" id="{9DE9FD3B-71EA-0A52-7219-9CBBF26349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3963705"/>
            <a:ext cx="4402361" cy="2749683"/>
          </a:xfrm>
          <a:prstGeom prst="rect">
            <a:avLst/>
          </a:prstGeom>
          <a:ln w="38100">
            <a:solidFill>
              <a:schemeClr val="tx1"/>
            </a:solidFill>
          </a:ln>
        </p:spPr>
      </p:pic>
      <p:pic>
        <p:nvPicPr>
          <p:cNvPr id="6" name="Resim 5">
            <a:extLst>
              <a:ext uri="{FF2B5EF4-FFF2-40B4-BE49-F238E27FC236}">
                <a16:creationId xmlns:a16="http://schemas.microsoft.com/office/drawing/2014/main" id="{FE02555F-68B4-3FC5-9876-C2BEF844AD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639" y="3963705"/>
            <a:ext cx="4316969" cy="2749683"/>
          </a:xfrm>
          <a:prstGeom prst="rect">
            <a:avLst/>
          </a:prstGeom>
          <a:ln w="28575">
            <a:solidFill>
              <a:schemeClr val="tx1"/>
            </a:solidFill>
          </a:ln>
        </p:spPr>
      </p:pic>
      <p:sp>
        <p:nvSpPr>
          <p:cNvPr id="7" name="Metin kutusu 6">
            <a:extLst>
              <a:ext uri="{FF2B5EF4-FFF2-40B4-BE49-F238E27FC236}">
                <a16:creationId xmlns:a16="http://schemas.microsoft.com/office/drawing/2014/main" id="{E63F4701-ECCC-4342-C883-C9C8C784DAF8}"/>
              </a:ext>
            </a:extLst>
          </p:cNvPr>
          <p:cNvSpPr txBox="1"/>
          <p:nvPr/>
        </p:nvSpPr>
        <p:spPr>
          <a:xfrm>
            <a:off x="0" y="144612"/>
            <a:ext cx="9144000" cy="83099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sz="2400" b="1" dirty="0"/>
              <a:t>İŞ MERKEZLERİNİN VE 20 MAYIS MEYDAN DÜZENLENMELERİ VE YAPIM ÇALIŞMALARI</a:t>
            </a:r>
          </a:p>
        </p:txBody>
      </p:sp>
      <p:pic>
        <p:nvPicPr>
          <p:cNvPr id="2" name="İçerik Yer Tutucusu 7">
            <a:extLst>
              <a:ext uri="{FF2B5EF4-FFF2-40B4-BE49-F238E27FC236}">
                <a16:creationId xmlns:a16="http://schemas.microsoft.com/office/drawing/2014/main" id="{03098547-4285-0B9F-E997-EAAFA2A6E7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247074585"/>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6">
            <a:extLst>
              <a:ext uri="{FF2B5EF4-FFF2-40B4-BE49-F238E27FC236}">
                <a16:creationId xmlns:a16="http://schemas.microsoft.com/office/drawing/2014/main" id="{C4A4371D-D2FE-5A7E-FACF-77378C705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52"/>
            <a:ext cx="4572000" cy="6849147"/>
          </a:xfrm>
          <a:prstGeom prst="rect">
            <a:avLst/>
          </a:prstGeom>
          <a:noFill/>
          <a:ln w="28575" cmpd="sng">
            <a:solidFill>
              <a:schemeClr val="tx1">
                <a:lumMod val="95000"/>
                <a:lumOff val="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 name="İçerik Yer Tutucusu 4">
            <a:extLst>
              <a:ext uri="{FF2B5EF4-FFF2-40B4-BE49-F238E27FC236}">
                <a16:creationId xmlns:a16="http://schemas.microsoft.com/office/drawing/2014/main" id="{D08721DB-D169-6B16-A79A-E3058A7933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8852"/>
            <a:ext cx="4572004" cy="68491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Unvan 1"/>
          <p:cNvSpPr txBox="1">
            <a:spLocks/>
          </p:cNvSpPr>
          <p:nvPr/>
        </p:nvSpPr>
        <p:spPr bwMode="auto">
          <a:xfrm>
            <a:off x="0" y="120547"/>
            <a:ext cx="9144000" cy="707886"/>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KUYU 2 (40 </a:t>
            </a:r>
            <a:r>
              <a:rPr lang="tr-TR" sz="2000" b="1" i="1" dirty="0" err="1">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lt</a:t>
            </a:r>
            <a:r>
              <a:rPr 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/sn) </a:t>
            </a:r>
            <a:r>
              <a:rPr lang="tr-TR" i="1" dirty="0"/>
              <a:t>YERALTI  SONDAJ ÇALIŞMALARI İLE </a:t>
            </a:r>
          </a:p>
          <a:p>
            <a:r>
              <a:rPr lang="tr-TR" i="1" dirty="0"/>
              <a:t>İÇME VE KULLANMA SUYU  TEMİNİNDE SORUN ÇÖZÜMLENMİŞTİR.</a:t>
            </a:r>
          </a:p>
        </p:txBody>
      </p:sp>
      <p:sp>
        <p:nvSpPr>
          <p:cNvPr id="6" name="Unvan 1">
            <a:extLst>
              <a:ext uri="{FF2B5EF4-FFF2-40B4-BE49-F238E27FC236}">
                <a16:creationId xmlns:a16="http://schemas.microsoft.com/office/drawing/2014/main" id="{FAB52AF3-E49B-6EAA-074C-E166C8DE3EFB}"/>
              </a:ext>
            </a:extLst>
          </p:cNvPr>
          <p:cNvSpPr txBox="1">
            <a:spLocks/>
          </p:cNvSpPr>
          <p:nvPr/>
        </p:nvSpPr>
        <p:spPr bwMode="auto">
          <a:xfrm>
            <a:off x="0" y="6029567"/>
            <a:ext cx="9144000" cy="707886"/>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defRPr/>
            </a:pPr>
            <a:r>
              <a:rPr lang="tr-TR" sz="2000" b="1" i="1" dirty="0">
                <a:solidFill>
                  <a:srgbClr val="663300"/>
                </a:solidFill>
              </a:rPr>
              <a:t>İLÇE VE MAHALLELERİMİZDE İÇME SUYU SORUNU TÜMDEN ÇÖZÜLMÜŞTÜR.</a:t>
            </a:r>
          </a:p>
        </p:txBody>
      </p:sp>
      <p:pic>
        <p:nvPicPr>
          <p:cNvPr id="4" name="İçerik Yer Tutucusu 7">
            <a:extLst>
              <a:ext uri="{FF2B5EF4-FFF2-40B4-BE49-F238E27FC236}">
                <a16:creationId xmlns:a16="http://schemas.microsoft.com/office/drawing/2014/main" id="{A8948ACD-63F8-9D84-EEA8-6D02E4E375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045572039"/>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B5551D3-3FBF-899C-AED6-B5CA2D7436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052736"/>
            <a:ext cx="4426300" cy="2808312"/>
          </a:xfrm>
          <a:prstGeom prst="rect">
            <a:avLst/>
          </a:prstGeom>
          <a:ln w="28575">
            <a:solidFill>
              <a:schemeClr val="tx1"/>
            </a:solidFill>
          </a:ln>
        </p:spPr>
      </p:pic>
      <p:pic>
        <p:nvPicPr>
          <p:cNvPr id="2" name="Resim 1">
            <a:extLst>
              <a:ext uri="{FF2B5EF4-FFF2-40B4-BE49-F238E27FC236}">
                <a16:creationId xmlns:a16="http://schemas.microsoft.com/office/drawing/2014/main" id="{0EB825FE-EB4F-6A04-0F32-AEE04C4AAE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1052736"/>
            <a:ext cx="4320480" cy="2808312"/>
          </a:xfrm>
          <a:prstGeom prst="rect">
            <a:avLst/>
          </a:prstGeom>
          <a:ln w="28575">
            <a:solidFill>
              <a:schemeClr val="tx1"/>
            </a:solidFill>
          </a:ln>
        </p:spPr>
      </p:pic>
      <p:pic>
        <p:nvPicPr>
          <p:cNvPr id="5" name="Resim 4">
            <a:extLst>
              <a:ext uri="{FF2B5EF4-FFF2-40B4-BE49-F238E27FC236}">
                <a16:creationId xmlns:a16="http://schemas.microsoft.com/office/drawing/2014/main" id="{595D8516-5790-E6B2-7509-D85C63F1E2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4641" y="3958010"/>
            <a:ext cx="4293096" cy="2808313"/>
          </a:xfrm>
          <a:prstGeom prst="rect">
            <a:avLst/>
          </a:prstGeom>
          <a:ln w="28575">
            <a:solidFill>
              <a:schemeClr val="tx1"/>
            </a:solidFill>
          </a:ln>
        </p:spPr>
      </p:pic>
      <p:sp>
        <p:nvSpPr>
          <p:cNvPr id="6" name="Metin kutusu 5">
            <a:extLst>
              <a:ext uri="{FF2B5EF4-FFF2-40B4-BE49-F238E27FC236}">
                <a16:creationId xmlns:a16="http://schemas.microsoft.com/office/drawing/2014/main" id="{EFEC5412-DB40-F80C-BB62-A09900201FC2}"/>
              </a:ext>
            </a:extLst>
          </p:cNvPr>
          <p:cNvSpPr txBox="1"/>
          <p:nvPr/>
        </p:nvSpPr>
        <p:spPr>
          <a:xfrm>
            <a:off x="0" y="144612"/>
            <a:ext cx="9144000" cy="83099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tr-TR" sz="2400" b="1" dirty="0"/>
              <a:t>2025 YILI I. Sİ DÜZENLENEN TARIM SEMPOZYUMUNU İŞ MERKEZİMİZ TOPLANTI SALONUMUZDA GERÇEKLEŞTİRDİK.</a:t>
            </a:r>
          </a:p>
        </p:txBody>
      </p:sp>
      <p:pic>
        <p:nvPicPr>
          <p:cNvPr id="4" name="İçerik Yer Tutucusu 7">
            <a:extLst>
              <a:ext uri="{FF2B5EF4-FFF2-40B4-BE49-F238E27FC236}">
                <a16:creationId xmlns:a16="http://schemas.microsoft.com/office/drawing/2014/main" id="{A4EE6C2B-73DF-BBF7-9D08-5C32830761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92689015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Dikdörtgen 3"/>
          <p:cNvSpPr>
            <a:spLocks noChangeArrowheads="1"/>
          </p:cNvSpPr>
          <p:nvPr/>
        </p:nvSpPr>
        <p:spPr bwMode="auto">
          <a:xfrm>
            <a:off x="0" y="188640"/>
            <a:ext cx="9144000" cy="384721"/>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sz="1900" b="1" i="1" dirty="0"/>
              <a:t>İLÇE MERKEZİMİZE DEVAM EDEN YENİ FIRIN PROJESİ YAPIM ÇALIŞMALARI</a:t>
            </a:r>
          </a:p>
        </p:txBody>
      </p:sp>
      <p:pic>
        <p:nvPicPr>
          <p:cNvPr id="2" name="Resim 1">
            <a:extLst>
              <a:ext uri="{FF2B5EF4-FFF2-40B4-BE49-F238E27FC236}">
                <a16:creationId xmlns:a16="http://schemas.microsoft.com/office/drawing/2014/main" id="{DAD01C4B-483A-7A42-6819-AAB8791618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59" y="3573016"/>
            <a:ext cx="3131949" cy="2592288"/>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3" name="Resim 2">
            <a:extLst>
              <a:ext uri="{FF2B5EF4-FFF2-40B4-BE49-F238E27FC236}">
                <a16:creationId xmlns:a16="http://schemas.microsoft.com/office/drawing/2014/main" id="{5885EDB3-2C2A-D3AB-64F0-BB5E81EE0F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4008" y="3573016"/>
            <a:ext cx="2979512" cy="2592288"/>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4" name="Resim 3">
            <a:extLst>
              <a:ext uri="{FF2B5EF4-FFF2-40B4-BE49-F238E27FC236}">
                <a16:creationId xmlns:a16="http://schemas.microsoft.com/office/drawing/2014/main" id="{004635CA-19C3-9305-643B-04F12E21E3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63520" y="3573016"/>
            <a:ext cx="2888741" cy="2592288"/>
          </a:xfrm>
          <a:prstGeom prst="rect">
            <a:avLst/>
          </a:prstGeom>
          <a:ln w="28575">
            <a:solidFill>
              <a:schemeClr val="tx1"/>
            </a:solidFill>
          </a:ln>
        </p:spPr>
      </p:pic>
      <p:pic>
        <p:nvPicPr>
          <p:cNvPr id="5" name="Resim 4">
            <a:extLst>
              <a:ext uri="{FF2B5EF4-FFF2-40B4-BE49-F238E27FC236}">
                <a16:creationId xmlns:a16="http://schemas.microsoft.com/office/drawing/2014/main" id="{242337AD-EDA6-C6C2-8AFD-F14277E3C2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720" y="814359"/>
            <a:ext cx="3131949" cy="2348962"/>
          </a:xfrm>
          <a:prstGeom prst="rect">
            <a:avLst/>
          </a:prstGeom>
          <a:ln w="28575">
            <a:solidFill>
              <a:schemeClr val="tx1"/>
            </a:solidFill>
          </a:ln>
        </p:spPr>
      </p:pic>
      <p:pic>
        <p:nvPicPr>
          <p:cNvPr id="6" name="Resim 5">
            <a:extLst>
              <a:ext uri="{FF2B5EF4-FFF2-40B4-BE49-F238E27FC236}">
                <a16:creationId xmlns:a16="http://schemas.microsoft.com/office/drawing/2014/main" id="{9A898ABE-CBC0-ADFE-22F5-8E32034874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84008" y="814359"/>
            <a:ext cx="2947174" cy="2348962"/>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8" name="Resim 7">
            <a:extLst>
              <a:ext uri="{FF2B5EF4-FFF2-40B4-BE49-F238E27FC236}">
                <a16:creationId xmlns:a16="http://schemas.microsoft.com/office/drawing/2014/main" id="{292695E8-C1E7-564E-06F7-0471AB6A356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50" t="20601" r="27163" b="19550"/>
          <a:stretch/>
        </p:blipFill>
        <p:spPr>
          <a:xfrm>
            <a:off x="6163521" y="814359"/>
            <a:ext cx="2888741" cy="2348962"/>
          </a:xfrm>
          <a:prstGeom prst="rect">
            <a:avLst/>
          </a:prstGeom>
          <a:ln w="28575">
            <a:solidFill>
              <a:schemeClr val="tx1"/>
            </a:solidFill>
          </a:ln>
        </p:spPr>
      </p:pic>
      <p:pic>
        <p:nvPicPr>
          <p:cNvPr id="9" name="İçerik Yer Tutucusu 7">
            <a:extLst>
              <a:ext uri="{FF2B5EF4-FFF2-40B4-BE49-F238E27FC236}">
                <a16:creationId xmlns:a16="http://schemas.microsoft.com/office/drawing/2014/main" id="{EE84F807-5211-33B6-EDA3-6D4FC7760B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55" y="0"/>
            <a:ext cx="9162910" cy="6901224"/>
          </a:xfrm>
          <a:prstGeom prst="rect">
            <a:avLst/>
          </a:prstGeom>
        </p:spPr>
      </p:pic>
    </p:spTree>
    <p:extLst>
      <p:ext uri="{BB962C8B-B14F-4D97-AF65-F5344CB8AC3E}">
        <p14:creationId xmlns:p14="http://schemas.microsoft.com/office/powerpoint/2010/main" val="235862852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D1105539-6AEE-EF92-4E20-37F35705EC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528" y="980284"/>
            <a:ext cx="4139952" cy="2736182"/>
          </a:xfrm>
          <a:prstGeom prst="rect">
            <a:avLst/>
          </a:prstGeom>
          <a:ln w="28575">
            <a:solidFill>
              <a:schemeClr val="tx1"/>
            </a:solidFill>
          </a:ln>
        </p:spPr>
      </p:pic>
      <p:sp>
        <p:nvSpPr>
          <p:cNvPr id="7" name="Dikdörtgen 6">
            <a:extLst>
              <a:ext uri="{FF2B5EF4-FFF2-40B4-BE49-F238E27FC236}">
                <a16:creationId xmlns:a16="http://schemas.microsoft.com/office/drawing/2014/main" id="{892595E9-C7B2-0FF3-C3AD-455804F7FB40}"/>
              </a:ext>
            </a:extLst>
          </p:cNvPr>
          <p:cNvSpPr/>
          <p:nvPr/>
        </p:nvSpPr>
        <p:spPr>
          <a:xfrm>
            <a:off x="0" y="77723"/>
            <a:ext cx="9144000"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400" b="1" i="1" dirty="0"/>
              <a:t> BAKLAN İLÇE MERKEZİ KAPALI SPOR SALONU TAMAMLANARAK GENÇLERİMİZİN HİZMETİNE AÇILMIŞTIR.</a:t>
            </a:r>
          </a:p>
        </p:txBody>
      </p:sp>
      <p:pic>
        <p:nvPicPr>
          <p:cNvPr id="2" name="Resim 1">
            <a:extLst>
              <a:ext uri="{FF2B5EF4-FFF2-40B4-BE49-F238E27FC236}">
                <a16:creationId xmlns:a16="http://schemas.microsoft.com/office/drawing/2014/main" id="{77F28C58-F66B-8A40-BE45-7B70C849DE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1008" y="980284"/>
            <a:ext cx="4572000" cy="2736182"/>
          </a:xfrm>
          <a:prstGeom prst="rect">
            <a:avLst/>
          </a:prstGeom>
          <a:ln w="28575">
            <a:solidFill>
              <a:schemeClr val="tx1"/>
            </a:solidFill>
          </a:ln>
        </p:spPr>
      </p:pic>
      <p:pic>
        <p:nvPicPr>
          <p:cNvPr id="3" name="Resim 2">
            <a:extLst>
              <a:ext uri="{FF2B5EF4-FFF2-40B4-BE49-F238E27FC236}">
                <a16:creationId xmlns:a16="http://schemas.microsoft.com/office/drawing/2014/main" id="{64251E7F-6162-B4B6-4CF1-DC639E893B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1008" y="3870842"/>
            <a:ext cx="4572000" cy="2736182"/>
          </a:xfrm>
          <a:prstGeom prst="rect">
            <a:avLst/>
          </a:prstGeom>
          <a:ln w="28575">
            <a:solidFill>
              <a:schemeClr val="tx1"/>
            </a:solidFill>
          </a:ln>
        </p:spPr>
      </p:pic>
      <p:pic>
        <p:nvPicPr>
          <p:cNvPr id="4" name="Resim 3">
            <a:extLst>
              <a:ext uri="{FF2B5EF4-FFF2-40B4-BE49-F238E27FC236}">
                <a16:creationId xmlns:a16="http://schemas.microsoft.com/office/drawing/2014/main" id="{346067F8-13B5-ECC6-E9C8-3F8F27196F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528" y="3861170"/>
            <a:ext cx="4139952" cy="2736182"/>
          </a:xfrm>
          <a:prstGeom prst="rect">
            <a:avLst/>
          </a:prstGeom>
          <a:ln w="28575">
            <a:solidFill>
              <a:schemeClr val="tx1"/>
            </a:solidFill>
          </a:ln>
        </p:spPr>
      </p:pic>
      <p:pic>
        <p:nvPicPr>
          <p:cNvPr id="6" name="İçerik Yer Tutucusu 7">
            <a:extLst>
              <a:ext uri="{FF2B5EF4-FFF2-40B4-BE49-F238E27FC236}">
                <a16:creationId xmlns:a16="http://schemas.microsoft.com/office/drawing/2014/main" id="{946F1E6A-BF7E-5976-6EA4-047D2285B3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4341493"/>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3986C48-88E2-E678-D317-D258FC62D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580" y="996090"/>
            <a:ext cx="4408420" cy="2808312"/>
          </a:xfrm>
          <a:prstGeom prst="rect">
            <a:avLst/>
          </a:prstGeom>
          <a:ln w="28575">
            <a:solidFill>
              <a:schemeClr val="tx1"/>
            </a:solidFill>
          </a:ln>
        </p:spPr>
      </p:pic>
      <p:sp>
        <p:nvSpPr>
          <p:cNvPr id="2" name="Dikdörtgen 1">
            <a:extLst>
              <a:ext uri="{FF2B5EF4-FFF2-40B4-BE49-F238E27FC236}">
                <a16:creationId xmlns:a16="http://schemas.microsoft.com/office/drawing/2014/main" id="{16D950F0-B6E7-AFCD-C81C-8596174291FE}"/>
              </a:ext>
            </a:extLst>
          </p:cNvPr>
          <p:cNvSpPr/>
          <p:nvPr/>
        </p:nvSpPr>
        <p:spPr>
          <a:xfrm>
            <a:off x="0" y="77723"/>
            <a:ext cx="9144000"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400" b="1" i="1" dirty="0"/>
              <a:t> BAKLAN İLÇE MERKEZİ KAPALI SPOR SALONU TAMAMLANARAK GENÇLERİMİZİN HİZMETİNE AÇILMIŞTIR.</a:t>
            </a:r>
          </a:p>
        </p:txBody>
      </p:sp>
      <p:pic>
        <p:nvPicPr>
          <p:cNvPr id="3" name="Resim 2">
            <a:extLst>
              <a:ext uri="{FF2B5EF4-FFF2-40B4-BE49-F238E27FC236}">
                <a16:creationId xmlns:a16="http://schemas.microsoft.com/office/drawing/2014/main" id="{79957388-DED6-392D-E3F9-F4538F3BBA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996090"/>
            <a:ext cx="4264404" cy="2808312"/>
          </a:xfrm>
          <a:prstGeom prst="rect">
            <a:avLst/>
          </a:prstGeom>
          <a:ln w="28575">
            <a:solidFill>
              <a:schemeClr val="tx1"/>
            </a:solidFill>
          </a:ln>
        </p:spPr>
      </p:pic>
      <p:pic>
        <p:nvPicPr>
          <p:cNvPr id="4" name="İçerik Yer Tutucusu 4">
            <a:extLst>
              <a:ext uri="{FF2B5EF4-FFF2-40B4-BE49-F238E27FC236}">
                <a16:creationId xmlns:a16="http://schemas.microsoft.com/office/drawing/2014/main" id="{9F6728E7-E828-F778-2B2E-748CFA15E7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576" y="4005064"/>
            <a:ext cx="4406424" cy="2652531"/>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8" name="Resim 7">
            <a:extLst>
              <a:ext uri="{FF2B5EF4-FFF2-40B4-BE49-F238E27FC236}">
                <a16:creationId xmlns:a16="http://schemas.microsoft.com/office/drawing/2014/main" id="{791FA5D5-EF92-57A7-D1EE-0714B0B71D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3950158"/>
            <a:ext cx="1299826" cy="2707437"/>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9" name="Resim 8">
            <a:extLst>
              <a:ext uri="{FF2B5EF4-FFF2-40B4-BE49-F238E27FC236}">
                <a16:creationId xmlns:a16="http://schemas.microsoft.com/office/drawing/2014/main" id="{B283A3F9-833D-4061-268B-AFF1621823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5842" y="3950158"/>
            <a:ext cx="1447749" cy="2707437"/>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10" name="Resim 9">
            <a:extLst>
              <a:ext uri="{FF2B5EF4-FFF2-40B4-BE49-F238E27FC236}">
                <a16:creationId xmlns:a16="http://schemas.microsoft.com/office/drawing/2014/main" id="{CE3FE749-FF90-79AB-32E8-256B902E4E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3591" y="3950158"/>
            <a:ext cx="1514833" cy="2707437"/>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6" name="İçerik Yer Tutucusu 7">
            <a:extLst>
              <a:ext uri="{FF2B5EF4-FFF2-40B4-BE49-F238E27FC236}">
                <a16:creationId xmlns:a16="http://schemas.microsoft.com/office/drawing/2014/main" id="{DC47C4BB-F36E-3FF1-FD90-AE88FDF6F0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96649850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6D950F0-B6E7-AFCD-C81C-8596174291FE}"/>
              </a:ext>
            </a:extLst>
          </p:cNvPr>
          <p:cNvSpPr/>
          <p:nvPr/>
        </p:nvSpPr>
        <p:spPr>
          <a:xfrm>
            <a:off x="0" y="77723"/>
            <a:ext cx="9144000"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400" b="1" i="1" dirty="0"/>
              <a:t> BAKLAN BELEDİYESİ ORHAN KARAKOÇ SPOR TESİSİ TAMAMLANARAK HİZMETE AÇILMIŞTIR.</a:t>
            </a:r>
          </a:p>
        </p:txBody>
      </p:sp>
      <p:pic>
        <p:nvPicPr>
          <p:cNvPr id="11" name="Resim 10">
            <a:extLst>
              <a:ext uri="{FF2B5EF4-FFF2-40B4-BE49-F238E27FC236}">
                <a16:creationId xmlns:a16="http://schemas.microsoft.com/office/drawing/2014/main" id="{1599A974-AFF8-4797-89D9-624D4CEC8C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7800" y="4045447"/>
            <a:ext cx="4405773" cy="2717104"/>
          </a:xfrm>
          <a:prstGeom prst="rect">
            <a:avLst/>
          </a:prstGeom>
        </p:spPr>
      </p:pic>
      <p:pic>
        <p:nvPicPr>
          <p:cNvPr id="13" name="Resim 12">
            <a:extLst>
              <a:ext uri="{FF2B5EF4-FFF2-40B4-BE49-F238E27FC236}">
                <a16:creationId xmlns:a16="http://schemas.microsoft.com/office/drawing/2014/main" id="{204E288B-5EBF-41C7-BCBF-5B589B3E63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45447"/>
            <a:ext cx="4572000" cy="2767236"/>
          </a:xfrm>
          <a:prstGeom prst="rect">
            <a:avLst/>
          </a:prstGeom>
        </p:spPr>
      </p:pic>
      <p:pic>
        <p:nvPicPr>
          <p:cNvPr id="15" name="Resim 14">
            <a:extLst>
              <a:ext uri="{FF2B5EF4-FFF2-40B4-BE49-F238E27FC236}">
                <a16:creationId xmlns:a16="http://schemas.microsoft.com/office/drawing/2014/main" id="{FF0E39D6-E552-486D-8212-62C35AF3FF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945637"/>
            <a:ext cx="4572000" cy="3044303"/>
          </a:xfrm>
          <a:prstGeom prst="rect">
            <a:avLst/>
          </a:prstGeom>
        </p:spPr>
      </p:pic>
      <p:pic>
        <p:nvPicPr>
          <p:cNvPr id="17" name="Resim 16">
            <a:extLst>
              <a:ext uri="{FF2B5EF4-FFF2-40B4-BE49-F238E27FC236}">
                <a16:creationId xmlns:a16="http://schemas.microsoft.com/office/drawing/2014/main" id="{9AF34857-2F0F-4FF1-9634-ED8AD37849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8226" y="958852"/>
            <a:ext cx="4405773" cy="2994171"/>
          </a:xfrm>
          <a:prstGeom prst="rect">
            <a:avLst/>
          </a:prstGeom>
        </p:spPr>
      </p:pic>
    </p:spTree>
    <p:extLst>
      <p:ext uri="{BB962C8B-B14F-4D97-AF65-F5344CB8AC3E}">
        <p14:creationId xmlns:p14="http://schemas.microsoft.com/office/powerpoint/2010/main" val="167319456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Dikdörtgen 3"/>
          <p:cNvSpPr>
            <a:spLocks noChangeArrowheads="1"/>
          </p:cNvSpPr>
          <p:nvPr/>
        </p:nvSpPr>
        <p:spPr bwMode="auto">
          <a:xfrm>
            <a:off x="0" y="116632"/>
            <a:ext cx="9144000" cy="384721"/>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sz="1900" b="1" i="1" dirty="0"/>
              <a:t>İLÇE MERKEZİMİZE YENİ KAPALI YÜZME HAVUZU ve HAMAM PROJESİ</a:t>
            </a:r>
          </a:p>
        </p:txBody>
      </p:sp>
      <p:pic>
        <p:nvPicPr>
          <p:cNvPr id="3" name="Resim 2">
            <a:extLst>
              <a:ext uri="{FF2B5EF4-FFF2-40B4-BE49-F238E27FC236}">
                <a16:creationId xmlns:a16="http://schemas.microsoft.com/office/drawing/2014/main" id="{E1CB32DC-7A92-3F8B-AF14-7C20AD3A0B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48680"/>
            <a:ext cx="9144000" cy="6192688"/>
          </a:xfrm>
          <a:prstGeom prst="rect">
            <a:avLst/>
          </a:prstGeom>
        </p:spPr>
      </p:pic>
      <p:pic>
        <p:nvPicPr>
          <p:cNvPr id="2" name="İçerik Yer Tutucusu 7">
            <a:extLst>
              <a:ext uri="{FF2B5EF4-FFF2-40B4-BE49-F238E27FC236}">
                <a16:creationId xmlns:a16="http://schemas.microsoft.com/office/drawing/2014/main" id="{7F7AB782-0D05-0D9A-E2B1-60A6635DFF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275593608"/>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FEB4F53A-3827-A96B-8210-4CF55B4A6D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3801073"/>
            <a:ext cx="4320226" cy="2868288"/>
          </a:xfrm>
          <a:prstGeom prst="rect">
            <a:avLst/>
          </a:prstGeom>
          <a:ln w="28575">
            <a:solidFill>
              <a:schemeClr val="tx1"/>
            </a:solidFill>
          </a:ln>
        </p:spPr>
      </p:pic>
      <p:pic>
        <p:nvPicPr>
          <p:cNvPr id="10" name="Resim 9">
            <a:extLst>
              <a:ext uri="{FF2B5EF4-FFF2-40B4-BE49-F238E27FC236}">
                <a16:creationId xmlns:a16="http://schemas.microsoft.com/office/drawing/2014/main" id="{C885EE79-2B84-195D-B594-37B5359E86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7722" y="689877"/>
            <a:ext cx="4318520" cy="2976955"/>
          </a:xfrm>
          <a:prstGeom prst="rect">
            <a:avLst/>
          </a:prstGeom>
          <a:ln w="28575">
            <a:solidFill>
              <a:schemeClr val="tx1"/>
            </a:solidFill>
          </a:ln>
        </p:spPr>
      </p:pic>
      <p:pic>
        <p:nvPicPr>
          <p:cNvPr id="11" name="Resim 10">
            <a:extLst>
              <a:ext uri="{FF2B5EF4-FFF2-40B4-BE49-F238E27FC236}">
                <a16:creationId xmlns:a16="http://schemas.microsoft.com/office/drawing/2014/main" id="{D33EC3D0-CCFD-E309-8068-6474BF94A4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758" y="3789040"/>
            <a:ext cx="4464242" cy="2880320"/>
          </a:xfrm>
          <a:prstGeom prst="rect">
            <a:avLst/>
          </a:prstGeom>
          <a:ln w="28575">
            <a:solidFill>
              <a:schemeClr val="tx1"/>
            </a:solidFill>
          </a:ln>
        </p:spPr>
      </p:pic>
      <p:sp>
        <p:nvSpPr>
          <p:cNvPr id="13" name="Dikdörtgen 3">
            <a:extLst>
              <a:ext uri="{FF2B5EF4-FFF2-40B4-BE49-F238E27FC236}">
                <a16:creationId xmlns:a16="http://schemas.microsoft.com/office/drawing/2014/main" id="{F6E5ACDF-BC74-35D9-812D-47C2F2198C98}"/>
              </a:ext>
            </a:extLst>
          </p:cNvPr>
          <p:cNvSpPr>
            <a:spLocks noChangeArrowheads="1"/>
          </p:cNvSpPr>
          <p:nvPr/>
        </p:nvSpPr>
        <p:spPr bwMode="auto">
          <a:xfrm>
            <a:off x="0" y="116632"/>
            <a:ext cx="9144000" cy="384721"/>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sz="1900" b="1" i="1" dirty="0"/>
              <a:t>İLÇE MERKEZİMİZE YENİ KAPALI YÜZME HAVUZU ve HAMAM YAPIM ÇALIŞMALARI</a:t>
            </a:r>
          </a:p>
        </p:txBody>
      </p:sp>
      <p:pic>
        <p:nvPicPr>
          <p:cNvPr id="2" name="Resim 1">
            <a:extLst>
              <a:ext uri="{FF2B5EF4-FFF2-40B4-BE49-F238E27FC236}">
                <a16:creationId xmlns:a16="http://schemas.microsoft.com/office/drawing/2014/main" id="{A5DB09D0-0A19-C46A-5F7A-25CDED355B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593" y="689877"/>
            <a:ext cx="4463407" cy="2951059"/>
          </a:xfrm>
          <a:prstGeom prst="rect">
            <a:avLst/>
          </a:prstGeom>
          <a:ln w="28575">
            <a:solidFill>
              <a:schemeClr val="tx1"/>
            </a:solidFill>
          </a:ln>
        </p:spPr>
      </p:pic>
      <p:pic>
        <p:nvPicPr>
          <p:cNvPr id="3" name="İçerik Yer Tutucusu 7">
            <a:extLst>
              <a:ext uri="{FF2B5EF4-FFF2-40B4-BE49-F238E27FC236}">
                <a16:creationId xmlns:a16="http://schemas.microsoft.com/office/drawing/2014/main" id="{7D6C0016-78D9-7FEF-E936-57CCE620FD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130349912"/>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8FE48E5-A674-482E-A7CE-9AFD084FB5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676" y="745450"/>
            <a:ext cx="4397559" cy="2664296"/>
          </a:xfrm>
          <a:prstGeom prst="rect">
            <a:avLst/>
          </a:prstGeom>
          <a:ln w="28575">
            <a:solidFill>
              <a:schemeClr val="tx1"/>
            </a:solidFill>
          </a:ln>
        </p:spPr>
      </p:pic>
      <p:sp>
        <p:nvSpPr>
          <p:cNvPr id="6" name="Metin kutusu 5">
            <a:extLst>
              <a:ext uri="{FF2B5EF4-FFF2-40B4-BE49-F238E27FC236}">
                <a16:creationId xmlns:a16="http://schemas.microsoft.com/office/drawing/2014/main" id="{297A830E-EEAA-4254-A5AA-399D1E181971}"/>
              </a:ext>
            </a:extLst>
          </p:cNvPr>
          <p:cNvSpPr txBox="1"/>
          <p:nvPr/>
        </p:nvSpPr>
        <p:spPr>
          <a:xfrm>
            <a:off x="-11765" y="148570"/>
            <a:ext cx="9144000" cy="4001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000" b="1"/>
            </a:lvl1pPr>
          </a:lstStyle>
          <a:p>
            <a:r>
              <a:rPr lang="tr-TR" i="1" dirty="0"/>
              <a:t>YAZ KUR’AN KURSU TALEBELERİMİZİN GEZİ FAALİYETLERİNE DESTEK OLDUK</a:t>
            </a:r>
          </a:p>
        </p:txBody>
      </p:sp>
      <p:pic>
        <p:nvPicPr>
          <p:cNvPr id="3" name="Resim 2">
            <a:extLst>
              <a:ext uri="{FF2B5EF4-FFF2-40B4-BE49-F238E27FC236}">
                <a16:creationId xmlns:a16="http://schemas.microsoft.com/office/drawing/2014/main" id="{62194A2C-AD1D-982A-46D8-8EF6804578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7" y="745450"/>
            <a:ext cx="4397557" cy="2654188"/>
          </a:xfrm>
          <a:prstGeom prst="rect">
            <a:avLst/>
          </a:prstGeom>
          <a:ln w="28575">
            <a:solidFill>
              <a:schemeClr val="tx1"/>
            </a:solidFill>
          </a:ln>
        </p:spPr>
      </p:pic>
      <p:pic>
        <p:nvPicPr>
          <p:cNvPr id="5" name="Resim 4">
            <a:extLst>
              <a:ext uri="{FF2B5EF4-FFF2-40B4-BE49-F238E27FC236}">
                <a16:creationId xmlns:a16="http://schemas.microsoft.com/office/drawing/2014/main" id="{D50185AF-A433-4A6B-AE0F-328FDF9C17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2676" y="3607841"/>
            <a:ext cx="4397558" cy="2664296"/>
          </a:xfrm>
          <a:prstGeom prst="rect">
            <a:avLst/>
          </a:prstGeom>
          <a:ln w="28575">
            <a:solidFill>
              <a:schemeClr val="tx1"/>
            </a:solidFill>
          </a:ln>
        </p:spPr>
      </p:pic>
      <p:pic>
        <p:nvPicPr>
          <p:cNvPr id="7" name="Resim 6">
            <a:extLst>
              <a:ext uri="{FF2B5EF4-FFF2-40B4-BE49-F238E27FC236}">
                <a16:creationId xmlns:a16="http://schemas.microsoft.com/office/drawing/2014/main" id="{E99E0D14-D68F-F4B0-97D6-4D90DF49B2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7" y="3607841"/>
            <a:ext cx="4397558" cy="2644915"/>
          </a:xfrm>
          <a:prstGeom prst="rect">
            <a:avLst/>
          </a:prstGeom>
          <a:ln w="28575">
            <a:solidFill>
              <a:schemeClr val="tx1"/>
            </a:solidFill>
          </a:ln>
        </p:spPr>
      </p:pic>
      <p:pic>
        <p:nvPicPr>
          <p:cNvPr id="2" name="İçerik Yer Tutucusu 7">
            <a:extLst>
              <a:ext uri="{FF2B5EF4-FFF2-40B4-BE49-F238E27FC236}">
                <a16:creationId xmlns:a16="http://schemas.microsoft.com/office/drawing/2014/main" id="{3DEFBB9D-AFCB-3611-7F20-F21A29EA4C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75384584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BF2EFA3-8360-4395-87E7-DBA8AB4375F4}"/>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0898" y="47548"/>
            <a:ext cx="4541102" cy="6810452"/>
          </a:xfrm>
          <a:ln w="28575">
            <a:solidFill>
              <a:schemeClr val="tx1">
                <a:lumMod val="95000"/>
                <a:lumOff val="5000"/>
              </a:schemeClr>
            </a:solidFill>
          </a:ln>
        </p:spPr>
      </p:pic>
      <p:pic>
        <p:nvPicPr>
          <p:cNvPr id="3" name="İçerik Yer Tutucusu 4">
            <a:extLst>
              <a:ext uri="{FF2B5EF4-FFF2-40B4-BE49-F238E27FC236}">
                <a16:creationId xmlns:a16="http://schemas.microsoft.com/office/drawing/2014/main" id="{DC495143-379D-597F-2674-DA0F1F4FFC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633796" y="47548"/>
            <a:ext cx="4479306" cy="6810452"/>
          </a:xfrm>
          <a:prstGeom prst="rect">
            <a:avLst/>
          </a:prstGeom>
          <a:ln w="28575">
            <a:solidFill>
              <a:schemeClr val="tx1">
                <a:lumMod val="95000"/>
                <a:lumOff val="5000"/>
              </a:schemeClr>
            </a:solidFill>
          </a:ln>
        </p:spPr>
      </p:pic>
      <p:sp>
        <p:nvSpPr>
          <p:cNvPr id="6" name="3 Metin kutusu"/>
          <p:cNvSpPr txBox="1"/>
          <p:nvPr/>
        </p:nvSpPr>
        <p:spPr>
          <a:xfrm>
            <a:off x="-30898" y="76562"/>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lvl1pPr>
          </a:lstStyle>
          <a:p>
            <a:r>
              <a:rPr lang="tr-TR" i="1" dirty="0"/>
              <a:t>MİLLET KIRAATHANESİ VE İLÇE KÜTÜPHANESİ</a:t>
            </a:r>
          </a:p>
        </p:txBody>
      </p:sp>
      <p:pic>
        <p:nvPicPr>
          <p:cNvPr id="2" name="İçerik Yer Tutucusu 7">
            <a:extLst>
              <a:ext uri="{FF2B5EF4-FFF2-40B4-BE49-F238E27FC236}">
                <a16:creationId xmlns:a16="http://schemas.microsoft.com/office/drawing/2014/main" id="{BEFE76CC-26F4-1688-EAC4-EA5819E4B0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02460209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0E469920-6318-BEA1-508D-ABC7FF13EDCE}"/>
              </a:ext>
            </a:extLst>
          </p:cNvPr>
          <p:cNvSpPr txBox="1"/>
          <p:nvPr/>
        </p:nvSpPr>
        <p:spPr>
          <a:xfrm>
            <a:off x="0" y="332656"/>
            <a:ext cx="9122366" cy="707886"/>
          </a:xfrm>
          <a:prstGeom prst="rect">
            <a:avLst/>
          </a:prstGeom>
          <a:gradFill flip="none" rotWithShape="1">
            <a:gsLst>
              <a:gs pos="0">
                <a:schemeClr val="tx2">
                  <a:lumMod val="60000"/>
                  <a:lumOff val="40000"/>
                </a:schemeClr>
              </a:gs>
              <a:gs pos="100000">
                <a:schemeClr val="bg1"/>
              </a:gs>
            </a:gsLst>
            <a:lin ang="2700000" scaled="1"/>
            <a:tileRect/>
          </a:gradFill>
          <a:ln w="9525">
            <a:solidFill>
              <a:srgbClr val="000000"/>
            </a:solidFill>
            <a:miter lim="800000"/>
            <a:headEnd/>
            <a:tailEnd/>
          </a:ln>
        </p:spPr>
        <p:txBody>
          <a:bodyPr vert="horz" wrap="square" lIns="91440" tIns="45720" rIns="91440" bIns="45720" rtlCol="0" anchor="ctr">
            <a:spAutoFit/>
          </a:bodyPr>
          <a:lstStyle>
            <a:defPPr>
              <a:defRPr lang="tr-TR"/>
            </a:defPPr>
            <a:lvl1pPr algn="ctr">
              <a:spcBef>
                <a:spcPct val="0"/>
              </a:spcBef>
              <a:defRPr sz="2000" b="1"/>
            </a:lvl1pPr>
          </a:lstStyle>
          <a:p>
            <a:r>
              <a:rPr lang="tr-TR" i="1" dirty="0"/>
              <a:t>İMAM HATİP ORTAOKULU EVSAHİPLİĞİNDE VE BELEDİYEMİZ İŞBİRLİĞİNDE DÜZENLENEN KANGURU MATEMATİK FESTİVALİ</a:t>
            </a:r>
          </a:p>
        </p:txBody>
      </p:sp>
      <p:pic>
        <p:nvPicPr>
          <p:cNvPr id="2050" name="Picture 2" descr="tenis ve yazı görseli olabilir">
            <a:extLst>
              <a:ext uri="{FF2B5EF4-FFF2-40B4-BE49-F238E27FC236}">
                <a16:creationId xmlns:a16="http://schemas.microsoft.com/office/drawing/2014/main" id="{91E363BC-8086-B30E-03B9-8D7969D39EB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215" y="3789040"/>
            <a:ext cx="4283968" cy="256490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çocuk görseli olabilir">
            <a:extLst>
              <a:ext uri="{FF2B5EF4-FFF2-40B4-BE49-F238E27FC236}">
                <a16:creationId xmlns:a16="http://schemas.microsoft.com/office/drawing/2014/main" id="{27BDDAAE-5F56-E7EF-D000-E409616F1D3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8450"/>
          <a:stretch/>
        </p:blipFill>
        <p:spPr bwMode="auto">
          <a:xfrm>
            <a:off x="4716016" y="1268760"/>
            <a:ext cx="4139952" cy="240973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descr="Fotoğraf açıklaması yok.">
            <a:extLst>
              <a:ext uri="{FF2B5EF4-FFF2-40B4-BE49-F238E27FC236}">
                <a16:creationId xmlns:a16="http://schemas.microsoft.com/office/drawing/2014/main" id="{6E8E5291-99EA-3A99-F944-9A0B6D810F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2708" y="3789040"/>
            <a:ext cx="4139951" cy="256490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056" name="Picture 8" descr="Fotoğraf açıklaması yok.">
            <a:extLst>
              <a:ext uri="{FF2B5EF4-FFF2-40B4-BE49-F238E27FC236}">
                <a16:creationId xmlns:a16="http://schemas.microsoft.com/office/drawing/2014/main" id="{2E523135-637A-67F0-09E3-1720ED7A76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215" y="1268761"/>
            <a:ext cx="4283968" cy="240973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 name="İçerik Yer Tutucusu 7">
            <a:extLst>
              <a:ext uri="{FF2B5EF4-FFF2-40B4-BE49-F238E27FC236}">
                <a16:creationId xmlns:a16="http://schemas.microsoft.com/office/drawing/2014/main" id="{392D2069-5545-16C1-675E-F45EE0458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15206501"/>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738F7C2-284C-4DF6-A0B8-62B632A2744D}"/>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39240" y="149551"/>
            <a:ext cx="4367442" cy="2991417"/>
          </a:xfrm>
          <a:ln w="28575">
            <a:solidFill>
              <a:schemeClr val="tx1"/>
            </a:solidFill>
          </a:ln>
        </p:spPr>
      </p:pic>
      <p:pic>
        <p:nvPicPr>
          <p:cNvPr id="4" name="İçerik Yer Tutucusu 3">
            <a:extLst>
              <a:ext uri="{FF2B5EF4-FFF2-40B4-BE49-F238E27FC236}">
                <a16:creationId xmlns:a16="http://schemas.microsoft.com/office/drawing/2014/main" id="{E1E1F244-F47E-83AB-2A4C-3819AAED64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9930" y="149550"/>
            <a:ext cx="4334830" cy="2991417"/>
          </a:xfrm>
          <a:prstGeom prst="rect">
            <a:avLst/>
          </a:prstGeom>
          <a:ln w="28575">
            <a:solidFill>
              <a:schemeClr val="tx1"/>
            </a:solidFill>
          </a:ln>
        </p:spPr>
      </p:pic>
      <p:pic>
        <p:nvPicPr>
          <p:cNvPr id="6" name="Resim 5">
            <a:extLst>
              <a:ext uri="{FF2B5EF4-FFF2-40B4-BE49-F238E27FC236}">
                <a16:creationId xmlns:a16="http://schemas.microsoft.com/office/drawing/2014/main" id="{2ED2B77E-59FA-33E0-1C3F-375705EADA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3558626"/>
            <a:ext cx="4327170" cy="3168352"/>
          </a:xfrm>
          <a:prstGeom prst="rect">
            <a:avLst/>
          </a:prstGeom>
          <a:ln w="28575">
            <a:solidFill>
              <a:schemeClr val="tx1"/>
            </a:solidFill>
          </a:ln>
        </p:spPr>
      </p:pic>
      <p:pic>
        <p:nvPicPr>
          <p:cNvPr id="7" name="Picture 3" descr="C:\Users\CASPER\Desktop\Baklan Merkez Kamera sistemleri 04.02.2018\IMG_20180204_121904.jpg">
            <a:extLst>
              <a:ext uri="{FF2B5EF4-FFF2-40B4-BE49-F238E27FC236}">
                <a16:creationId xmlns:a16="http://schemas.microsoft.com/office/drawing/2014/main" id="{7BB5964B-31E3-8004-65DA-CBE87A2FF61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6418" y="3573016"/>
            <a:ext cx="2158342" cy="316835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4" descr="C:\Users\CASPER\Desktop\Baklan Merkez Kamera sistemleri 04.02.2018\IMG_20180205_090147.jpg">
            <a:extLst>
              <a:ext uri="{FF2B5EF4-FFF2-40B4-BE49-F238E27FC236}">
                <a16:creationId xmlns:a16="http://schemas.microsoft.com/office/drawing/2014/main" id="{AD941EAA-37AA-8BB6-4A05-E28393B34B5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2782" y="3558626"/>
            <a:ext cx="2161466" cy="316835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49223A1A-4997-45D4-B484-370ECDFFFE0B}"/>
              </a:ext>
            </a:extLst>
          </p:cNvPr>
          <p:cNvSpPr txBox="1"/>
          <p:nvPr/>
        </p:nvSpPr>
        <p:spPr>
          <a:xfrm>
            <a:off x="139240" y="2753220"/>
            <a:ext cx="886552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ELEKTRİK HATLARI YER ALTINA ALINMIŞTIR.</a:t>
            </a:r>
          </a:p>
        </p:txBody>
      </p:sp>
      <p:sp>
        <p:nvSpPr>
          <p:cNvPr id="9" name="Başlık 1">
            <a:extLst>
              <a:ext uri="{FF2B5EF4-FFF2-40B4-BE49-F238E27FC236}">
                <a16:creationId xmlns:a16="http://schemas.microsoft.com/office/drawing/2014/main" id="{51E707A9-CF3A-7061-04FD-B5215769DAD3}"/>
              </a:ext>
            </a:extLst>
          </p:cNvPr>
          <p:cNvSpPr>
            <a:spLocks noGrp="1" noChangeArrowheads="1"/>
          </p:cNvSpPr>
          <p:nvPr>
            <p:ph type="title"/>
          </p:nvPr>
        </p:nvSpPr>
        <p:spPr>
          <a:xfrm>
            <a:off x="4646665" y="6272009"/>
            <a:ext cx="4381359" cy="469359"/>
          </a:xfr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p>
            <a:r>
              <a:rPr lang="tr-TR" altLang="tr-TR" sz="12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BELEDİYEMİZ TARAFINDAN TÜM MAHALLELERİMİZE </a:t>
            </a:r>
            <a:br>
              <a:rPr lang="tr-TR" altLang="tr-TR" sz="12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br>
            <a:r>
              <a:rPr lang="tr-TR" altLang="tr-TR" sz="12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MOBESE SİSTEMLERİ KURULMUŞTUR</a:t>
            </a:r>
            <a:r>
              <a:rPr lang="tr-TR" altLang="tr-TR" sz="14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a:t>
            </a:r>
          </a:p>
        </p:txBody>
      </p:sp>
      <p:sp>
        <p:nvSpPr>
          <p:cNvPr id="11" name="Metin kutusu 10">
            <a:extLst>
              <a:ext uri="{FF2B5EF4-FFF2-40B4-BE49-F238E27FC236}">
                <a16:creationId xmlns:a16="http://schemas.microsoft.com/office/drawing/2014/main" id="{09CDC55A-15D2-7B0A-E401-ED55551F4E88}"/>
              </a:ext>
            </a:extLst>
          </p:cNvPr>
          <p:cNvSpPr txBox="1"/>
          <p:nvPr/>
        </p:nvSpPr>
        <p:spPr>
          <a:xfrm>
            <a:off x="165902" y="6479758"/>
            <a:ext cx="4381359" cy="2616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100" i="1" dirty="0"/>
              <a:t>SOKAK AYDINLATMA DİREKLERİ YENİLEME ÇALIŞMALARI</a:t>
            </a:r>
          </a:p>
        </p:txBody>
      </p:sp>
      <p:sp>
        <p:nvSpPr>
          <p:cNvPr id="12" name="Oval 11">
            <a:extLst>
              <a:ext uri="{FF2B5EF4-FFF2-40B4-BE49-F238E27FC236}">
                <a16:creationId xmlns:a16="http://schemas.microsoft.com/office/drawing/2014/main" id="{1472E9E4-E800-CAA0-7D36-3CFF71BEDFEB}"/>
              </a:ext>
            </a:extLst>
          </p:cNvPr>
          <p:cNvSpPr/>
          <p:nvPr/>
        </p:nvSpPr>
        <p:spPr>
          <a:xfrm>
            <a:off x="5330427" y="3717032"/>
            <a:ext cx="864096" cy="86409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a:extLst>
              <a:ext uri="{FF2B5EF4-FFF2-40B4-BE49-F238E27FC236}">
                <a16:creationId xmlns:a16="http://schemas.microsoft.com/office/drawing/2014/main" id="{9BC21B30-BA4D-EA3D-0594-7EA117A97E3D}"/>
              </a:ext>
            </a:extLst>
          </p:cNvPr>
          <p:cNvSpPr/>
          <p:nvPr/>
        </p:nvSpPr>
        <p:spPr>
          <a:xfrm>
            <a:off x="7962228" y="3940085"/>
            <a:ext cx="864096" cy="86409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İçerik Yer Tutucusu 7">
            <a:extLst>
              <a:ext uri="{FF2B5EF4-FFF2-40B4-BE49-F238E27FC236}">
                <a16:creationId xmlns:a16="http://schemas.microsoft.com/office/drawing/2014/main" id="{1851BD17-B1AD-96F4-F99F-4F6FA80724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820853189"/>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31B7EAA6-D17B-DE23-1B72-874B4F5D4DCB}"/>
              </a:ext>
            </a:extLst>
          </p:cNvPr>
          <p:cNvSpPr txBox="1"/>
          <p:nvPr/>
        </p:nvSpPr>
        <p:spPr>
          <a:xfrm>
            <a:off x="-12170" y="260648"/>
            <a:ext cx="9122366" cy="1323439"/>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000" b="1"/>
            </a:lvl1pPr>
          </a:lstStyle>
          <a:p>
            <a:r>
              <a:rPr lang="tr-TR" i="1" dirty="0"/>
              <a:t>BAKLAN KAVAKLAR-BEYELLİ MEHMET ALTAŞ ORTAOKULUMUZUN 2025-2026 OKUL SPORLARI HAVA SPORLARI MODEL UÇAK TÜRKİYE ŞAMPİYONASI'NDA YILDIZ KIZLAR KATEGORİSİNDE TÜRKİYE ŞAMPİYONU, YILDIZ ERKEKLER KATEGORİSİNDE TÜRKİYE ÜÇÜNCÜSÜ OLAN ÖĞRENCİLERİMİZ</a:t>
            </a:r>
          </a:p>
        </p:txBody>
      </p:sp>
      <p:pic>
        <p:nvPicPr>
          <p:cNvPr id="1026" name="Picture 2" descr="şunu diyen bir yazı 'SPOREAKANLIGI SPOR BAKANLIĞI T.C. GENÇLİK VE OKULSPORLARI HAVA SPORLARI TÜRKİYEBİRİNCİLIĞi TÜRKİYE BİRİNCİLİĞİ 02-05. 02-05.HAZIRAN2026 5.HAZIRAN 2026 ÜZCE G.GENC Ak ផហែ Sporlan SPOR BAK' görseli olabilir">
            <a:extLst>
              <a:ext uri="{FF2B5EF4-FFF2-40B4-BE49-F238E27FC236}">
                <a16:creationId xmlns:a16="http://schemas.microsoft.com/office/drawing/2014/main" id="{BBACD455-0BA4-1F8B-E541-7D57400220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133" y="1771148"/>
            <a:ext cx="4233867" cy="228371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şunu diyen bir yazı 'OKULSPORLARI OKUL HAVA SPORLARI TÜRKİYE BİRİNCİLİĞİ 5 ZiRAN 2026 ZCE ИTK Piearn po64eT4 RT porlari ΑΛ 1 1' görseli olabilir">
            <a:extLst>
              <a:ext uri="{FF2B5EF4-FFF2-40B4-BE49-F238E27FC236}">
                <a16:creationId xmlns:a16="http://schemas.microsoft.com/office/drawing/2014/main" id="{4BF4F2B8-D0D8-3CF9-55FA-63F42A2B3A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7" y="1771148"/>
            <a:ext cx="4059942" cy="228371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Fotoğraf açıklaması yok.">
            <a:extLst>
              <a:ext uri="{FF2B5EF4-FFF2-40B4-BE49-F238E27FC236}">
                <a16:creationId xmlns:a16="http://schemas.microsoft.com/office/drawing/2014/main" id="{4EB7FFAA-33CA-F445-D6F0-0D000EE392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7" y="4278034"/>
            <a:ext cx="4104456" cy="228371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yazı görseli olabilir">
            <a:extLst>
              <a:ext uri="{FF2B5EF4-FFF2-40B4-BE49-F238E27FC236}">
                <a16:creationId xmlns:a16="http://schemas.microsoft.com/office/drawing/2014/main" id="{6CEA1CDD-8928-E0AB-0191-740C254B85C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227" y="4278034"/>
            <a:ext cx="4203959" cy="228371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 name="İçerik Yer Tutucusu 7">
            <a:extLst>
              <a:ext uri="{FF2B5EF4-FFF2-40B4-BE49-F238E27FC236}">
                <a16:creationId xmlns:a16="http://schemas.microsoft.com/office/drawing/2014/main" id="{F243A695-6334-60D5-9E84-BDEAB794B3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371032849"/>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464EB7A1-73CB-3C0C-CDF7-AB9DE086D1CD}"/>
              </a:ext>
            </a:extLst>
          </p:cNvPr>
          <p:cNvSpPr txBox="1"/>
          <p:nvPr/>
        </p:nvSpPr>
        <p:spPr>
          <a:xfrm>
            <a:off x="10817" y="281336"/>
            <a:ext cx="9122366" cy="1015663"/>
          </a:xfrm>
          <a:prstGeom prst="rect">
            <a:avLst/>
          </a:prstGeom>
          <a:gradFill flip="none" rotWithShape="1">
            <a:gsLst>
              <a:gs pos="0">
                <a:schemeClr val="tx2">
                  <a:lumMod val="60000"/>
                  <a:lumOff val="40000"/>
                </a:schemeClr>
              </a:gs>
              <a:gs pos="100000">
                <a:schemeClr val="bg1"/>
              </a:gs>
            </a:gsLst>
            <a:lin ang="2700000" scaled="1"/>
            <a:tileRect/>
          </a:gradFill>
          <a:ln w="9525">
            <a:solidFill>
              <a:srgbClr val="000000"/>
            </a:solidFill>
            <a:miter lim="800000"/>
            <a:headEnd/>
            <a:tailEnd/>
          </a:ln>
        </p:spPr>
        <p:txBody>
          <a:bodyPr vert="horz" wrap="square" lIns="91440" tIns="45720" rIns="91440" bIns="45720" rtlCol="0" anchor="ctr">
            <a:spAutoFit/>
          </a:bodyPr>
          <a:lstStyle>
            <a:defPPr>
              <a:defRPr lang="tr-TR"/>
            </a:defPPr>
            <a:lvl1pPr algn="ctr">
              <a:spcBef>
                <a:spcPct val="0"/>
              </a:spcBef>
              <a:defRPr sz="2000" b="1"/>
            </a:lvl1pPr>
          </a:lstStyle>
          <a:p>
            <a:r>
              <a:rPr lang="tr-TR" i="1" dirty="0"/>
              <a:t>ÇAL’DA DÜZENLENEN DART TURNUVASINDA CUMHURİYET ORTAOKULUMUZUN ELDE ETTİĞİ 2 ALTIN VE 1 GÜMÜŞ MADALYA, İLÇEMİZ ADINA BÜYÜK BİR GURUR KAYNAĞI OLMUŞTUR.</a:t>
            </a:r>
          </a:p>
        </p:txBody>
      </p:sp>
      <p:pic>
        <p:nvPicPr>
          <p:cNvPr id="3074" name="Picture 2" descr="yazı görseli olabilir">
            <a:extLst>
              <a:ext uri="{FF2B5EF4-FFF2-40B4-BE49-F238E27FC236}">
                <a16:creationId xmlns:a16="http://schemas.microsoft.com/office/drawing/2014/main" id="{3212C554-5899-F61F-1D0F-EE317A2306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484784"/>
            <a:ext cx="3755084" cy="230425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descr="yazı görseli olabilir">
            <a:extLst>
              <a:ext uri="{FF2B5EF4-FFF2-40B4-BE49-F238E27FC236}">
                <a16:creationId xmlns:a16="http://schemas.microsoft.com/office/drawing/2014/main" id="{455FC717-0E53-11EB-6BAC-AA79F62F97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1484784"/>
            <a:ext cx="3755084" cy="230425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3080" name="Picture 8" descr="voleybol, basketbol ve yazı görseli olabilir">
            <a:extLst>
              <a:ext uri="{FF2B5EF4-FFF2-40B4-BE49-F238E27FC236}">
                <a16:creationId xmlns:a16="http://schemas.microsoft.com/office/drawing/2014/main" id="{5B0BA0B2-654B-ABBA-FD6E-5EA40938CF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232" y="3925505"/>
            <a:ext cx="3734395" cy="253828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3082" name="Picture 10" descr="yazı görseli olabilir">
            <a:extLst>
              <a:ext uri="{FF2B5EF4-FFF2-40B4-BE49-F238E27FC236}">
                <a16:creationId xmlns:a16="http://schemas.microsoft.com/office/drawing/2014/main" id="{E81DDD15-9120-87B5-E31E-0AA016C5886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55976" y="3948224"/>
            <a:ext cx="3755083" cy="253828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 name="İçerik Yer Tutucusu 7">
            <a:extLst>
              <a:ext uri="{FF2B5EF4-FFF2-40B4-BE49-F238E27FC236}">
                <a16:creationId xmlns:a16="http://schemas.microsoft.com/office/drawing/2014/main" id="{4DCF2F5C-564D-1526-8D47-188133A4BA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305538814"/>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41234946-9721-91CD-556B-2782B09ED3F6}"/>
              </a:ext>
            </a:extLst>
          </p:cNvPr>
          <p:cNvSpPr txBox="1"/>
          <p:nvPr/>
        </p:nvSpPr>
        <p:spPr>
          <a:xfrm>
            <a:off x="10817" y="435224"/>
            <a:ext cx="9122366" cy="707886"/>
          </a:xfrm>
          <a:prstGeom prst="rect">
            <a:avLst/>
          </a:prstGeom>
          <a:gradFill flip="none" rotWithShape="1">
            <a:gsLst>
              <a:gs pos="0">
                <a:schemeClr val="tx2">
                  <a:lumMod val="60000"/>
                  <a:lumOff val="40000"/>
                </a:schemeClr>
              </a:gs>
              <a:gs pos="100000">
                <a:schemeClr val="bg1"/>
              </a:gs>
            </a:gsLst>
            <a:lin ang="2700000" scaled="1"/>
            <a:tileRect/>
          </a:gradFill>
          <a:ln w="9525">
            <a:solidFill>
              <a:srgbClr val="000000"/>
            </a:solidFill>
            <a:miter lim="800000"/>
            <a:headEnd/>
            <a:tailEnd/>
          </a:ln>
        </p:spPr>
        <p:txBody>
          <a:bodyPr vert="horz" wrap="square" lIns="91440" tIns="45720" rIns="91440" bIns="45720" rtlCol="0" anchor="ctr">
            <a:spAutoFit/>
          </a:bodyPr>
          <a:lstStyle>
            <a:defPPr>
              <a:defRPr lang="tr-TR"/>
            </a:defPPr>
            <a:lvl1pPr algn="ctr">
              <a:spcBef>
                <a:spcPct val="0"/>
              </a:spcBef>
              <a:defRPr sz="2000" b="1"/>
            </a:lvl1pPr>
          </a:lstStyle>
          <a:p>
            <a:r>
              <a:rPr lang="tr-TR" i="1" dirty="0"/>
              <a:t>MEHMET ALTAŞ İLKOKULU-ORTAOKULU ÖĞRENCİLERİMİZİN OKUL SPORLARI HAVA SPORLARI ROKET BRANŞINDA DENİZLİ İL GENELİNDE İL BİRİNCİSİ OLMUŞTUR. </a:t>
            </a:r>
          </a:p>
        </p:txBody>
      </p:sp>
      <p:pic>
        <p:nvPicPr>
          <p:cNvPr id="4098" name="Picture 2" descr="futbol ve çim görseli olabilir">
            <a:extLst>
              <a:ext uri="{FF2B5EF4-FFF2-40B4-BE49-F238E27FC236}">
                <a16:creationId xmlns:a16="http://schemas.microsoft.com/office/drawing/2014/main" id="{22DD173D-514B-4E74-8741-751A346AFF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412776"/>
            <a:ext cx="3672408" cy="235572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4102" name="Picture 6" descr="klarnet ve çim görseli olabilir">
            <a:extLst>
              <a:ext uri="{FF2B5EF4-FFF2-40B4-BE49-F238E27FC236}">
                <a16:creationId xmlns:a16="http://schemas.microsoft.com/office/drawing/2014/main" id="{D7F8705D-3898-4F6D-CC7A-BC4C2284D9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3481" y="1412776"/>
            <a:ext cx="3752935" cy="235572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4104" name="Picture 8" descr="bir veya daha fazla kişi görseli olabilir">
            <a:extLst>
              <a:ext uri="{FF2B5EF4-FFF2-40B4-BE49-F238E27FC236}">
                <a16:creationId xmlns:a16="http://schemas.microsoft.com/office/drawing/2014/main" id="{8BEE8C6E-1DBB-9CB1-3F67-5D092F4893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9" y="3892595"/>
            <a:ext cx="3672408" cy="235572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4106" name="Picture 10" descr="Fotoğraf açıklaması yok.">
            <a:extLst>
              <a:ext uri="{FF2B5EF4-FFF2-40B4-BE49-F238E27FC236}">
                <a16:creationId xmlns:a16="http://schemas.microsoft.com/office/drawing/2014/main" id="{4D2A8231-F64B-F1B4-BC33-67AD00177C0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3481" y="3892595"/>
            <a:ext cx="3752935" cy="2394557"/>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 name="İçerik Yer Tutucusu 7">
            <a:extLst>
              <a:ext uri="{FF2B5EF4-FFF2-40B4-BE49-F238E27FC236}">
                <a16:creationId xmlns:a16="http://schemas.microsoft.com/office/drawing/2014/main" id="{6C36E370-2E1E-E269-238B-A9FA96936C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741598922"/>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2767ADB-531B-B012-80DB-99C59276E45A}"/>
              </a:ext>
            </a:extLst>
          </p:cNvPr>
          <p:cNvSpPr txBox="1"/>
          <p:nvPr/>
        </p:nvSpPr>
        <p:spPr>
          <a:xfrm>
            <a:off x="10817" y="127448"/>
            <a:ext cx="9122366" cy="1323439"/>
          </a:xfrm>
          <a:prstGeom prst="rect">
            <a:avLst/>
          </a:prstGeom>
          <a:gradFill flip="none" rotWithShape="1">
            <a:gsLst>
              <a:gs pos="0">
                <a:schemeClr val="tx2">
                  <a:lumMod val="60000"/>
                  <a:lumOff val="40000"/>
                </a:schemeClr>
              </a:gs>
              <a:gs pos="100000">
                <a:schemeClr val="bg1"/>
              </a:gs>
            </a:gsLst>
            <a:lin ang="2700000" scaled="1"/>
            <a:tileRect/>
          </a:gradFill>
          <a:ln w="9525">
            <a:solidFill>
              <a:srgbClr val="000000"/>
            </a:solidFill>
            <a:miter lim="800000"/>
            <a:headEnd/>
            <a:tailEnd/>
          </a:ln>
        </p:spPr>
        <p:txBody>
          <a:bodyPr vert="horz" wrap="square" lIns="91440" tIns="45720" rIns="91440" bIns="45720" rtlCol="0" anchor="ctr">
            <a:spAutoFit/>
          </a:bodyPr>
          <a:lstStyle>
            <a:defPPr>
              <a:defRPr lang="tr-TR"/>
            </a:defPPr>
            <a:lvl1pPr algn="ctr">
              <a:spcBef>
                <a:spcPct val="0"/>
              </a:spcBef>
              <a:defRPr sz="2000" b="1"/>
            </a:lvl1pPr>
          </a:lstStyle>
          <a:p>
            <a:r>
              <a:rPr lang="tr-TR" i="1" dirty="0"/>
              <a:t>KAVAKLAR BEYELLİ MEHMET ALTAŞ ORTAOKULU DENİZLİ ORTAOĞRENİM OKUL SPORLARI FLOOR CURLİNG İL BİRİNCİLİĞİ TURNUVASINDA ÖĞRENCİLERİMİZ KARMA TAKIM İLE DENİZLİ BİRİNCİSİ VE KIZ TAKIMI İLE DENİZLİ İKİNCİSİ ÖDÜLÜNÜ ALMIŞLARDIR.</a:t>
            </a:r>
          </a:p>
        </p:txBody>
      </p:sp>
      <p:pic>
        <p:nvPicPr>
          <p:cNvPr id="5122" name="Picture 2" descr="Fotoğraf açıklaması yok.">
            <a:extLst>
              <a:ext uri="{FF2B5EF4-FFF2-40B4-BE49-F238E27FC236}">
                <a16:creationId xmlns:a16="http://schemas.microsoft.com/office/drawing/2014/main" id="{3B97E30B-93D2-AD6E-6885-037ADD355F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236" y="1628799"/>
            <a:ext cx="4248472" cy="2567679"/>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5124" name="Picture 4" descr="Fotoğraf açıklaması yok.">
            <a:extLst>
              <a:ext uri="{FF2B5EF4-FFF2-40B4-BE49-F238E27FC236}">
                <a16:creationId xmlns:a16="http://schemas.microsoft.com/office/drawing/2014/main" id="{14F28078-7B74-E194-40AA-1AB3301EF3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628800"/>
            <a:ext cx="4096748" cy="256767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5126" name="Picture 6" descr="Fotoğraf açıklaması yok.">
            <a:extLst>
              <a:ext uri="{FF2B5EF4-FFF2-40B4-BE49-F238E27FC236}">
                <a16:creationId xmlns:a16="http://schemas.microsoft.com/office/drawing/2014/main" id="{926D42E9-8521-4460-26FA-E685C12D155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236" y="4337946"/>
            <a:ext cx="4248472" cy="238976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5128" name="Picture 8" descr="Fotoğraf açıklaması yok.">
            <a:extLst>
              <a:ext uri="{FF2B5EF4-FFF2-40B4-BE49-F238E27FC236}">
                <a16:creationId xmlns:a16="http://schemas.microsoft.com/office/drawing/2014/main" id="{101B6488-B6A1-1680-B312-037883D34DD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40153" y="4341126"/>
            <a:ext cx="4096748" cy="238976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 name="İçerik Yer Tutucusu 7">
            <a:extLst>
              <a:ext uri="{FF2B5EF4-FFF2-40B4-BE49-F238E27FC236}">
                <a16:creationId xmlns:a16="http://schemas.microsoft.com/office/drawing/2014/main" id="{D4AFC149-3171-723E-E8C2-44AEB40841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876403837"/>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109664D9-C2CA-E1EF-7EAE-3D6FD61D971A}"/>
              </a:ext>
            </a:extLst>
          </p:cNvPr>
          <p:cNvSpPr txBox="1"/>
          <p:nvPr/>
        </p:nvSpPr>
        <p:spPr>
          <a:xfrm>
            <a:off x="10817" y="281336"/>
            <a:ext cx="9122366" cy="1015663"/>
          </a:xfrm>
          <a:prstGeom prst="rect">
            <a:avLst/>
          </a:prstGeom>
          <a:gradFill flip="none" rotWithShape="1">
            <a:gsLst>
              <a:gs pos="0">
                <a:schemeClr val="tx2">
                  <a:lumMod val="60000"/>
                  <a:lumOff val="40000"/>
                </a:schemeClr>
              </a:gs>
              <a:gs pos="100000">
                <a:schemeClr val="bg1"/>
              </a:gs>
            </a:gsLst>
            <a:lin ang="2700000" scaled="1"/>
            <a:tileRect/>
          </a:gradFill>
          <a:ln w="9525">
            <a:solidFill>
              <a:srgbClr val="000000"/>
            </a:solidFill>
            <a:miter lim="800000"/>
            <a:headEnd/>
            <a:tailEnd/>
          </a:ln>
        </p:spPr>
        <p:txBody>
          <a:bodyPr vert="horz" wrap="square" lIns="91440" tIns="45720" rIns="91440" bIns="45720" rtlCol="0" anchor="ctr">
            <a:spAutoFit/>
          </a:bodyPr>
          <a:lstStyle>
            <a:defPPr>
              <a:defRPr lang="tr-TR"/>
            </a:defPPr>
            <a:lvl1pPr algn="ctr">
              <a:spcBef>
                <a:spcPct val="0"/>
              </a:spcBef>
              <a:defRPr sz="2000" b="1"/>
            </a:lvl1pPr>
          </a:lstStyle>
          <a:p>
            <a:r>
              <a:rPr lang="tr-TR" i="1" dirty="0"/>
              <a:t>BAKLAN İMAM HATİP ORTAOKULU VE CUMHURİYET ORTAOKULU ÖĞRENCİLERİMİZİ VE ÖĞRETMENLERİMİZİ, ÇANAKKALE’Yİ RUHUNU YERİNDE HİSSETMEK ÜZERE AİLELERİ İLE BİRLİKTE UĞURLADIK.</a:t>
            </a:r>
          </a:p>
        </p:txBody>
      </p:sp>
      <p:pic>
        <p:nvPicPr>
          <p:cNvPr id="6146" name="Picture 2" descr="bir veya daha fazla kişi ve kalabalık görseli olabilir">
            <a:extLst>
              <a:ext uri="{FF2B5EF4-FFF2-40B4-BE49-F238E27FC236}">
                <a16:creationId xmlns:a16="http://schemas.microsoft.com/office/drawing/2014/main" id="{06EACF5B-53BB-543C-E0D7-2580893027F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484783"/>
            <a:ext cx="3744416" cy="249074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6150" name="Picture 6" descr="Fotoğraf açıklaması yok.">
            <a:extLst>
              <a:ext uri="{FF2B5EF4-FFF2-40B4-BE49-F238E27FC236}">
                <a16:creationId xmlns:a16="http://schemas.microsoft.com/office/drawing/2014/main" id="{1FC93DF4-3FC6-7887-F0F3-CAD027913C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5" y="1484783"/>
            <a:ext cx="4104456" cy="249074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6152" name="Picture 8" descr="tramvay ve şunu diyen bir yazı 'LI' görseli olabilir">
            <a:extLst>
              <a:ext uri="{FF2B5EF4-FFF2-40B4-BE49-F238E27FC236}">
                <a16:creationId xmlns:a16="http://schemas.microsoft.com/office/drawing/2014/main" id="{A1A67C08-102F-89CA-8FC9-EA9E79EA08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13992" y="4127846"/>
            <a:ext cx="4427985" cy="249074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 name="İçerik Yer Tutucusu 7">
            <a:extLst>
              <a:ext uri="{FF2B5EF4-FFF2-40B4-BE49-F238E27FC236}">
                <a16:creationId xmlns:a16="http://schemas.microsoft.com/office/drawing/2014/main" id="{F8C7D161-DF78-DF80-DC92-67CE359342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686993533"/>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Resim 15">
            <a:extLst>
              <a:ext uri="{FF2B5EF4-FFF2-40B4-BE49-F238E27FC236}">
                <a16:creationId xmlns:a16="http://schemas.microsoft.com/office/drawing/2014/main" id="{E09526A6-CF2A-4EFA-99D0-7916C7E15BE4}"/>
              </a:ext>
            </a:extLst>
          </p:cNvPr>
          <p:cNvPicPr>
            <a:picLocks noChangeAspect="1"/>
          </p:cNvPicPr>
          <p:nvPr/>
        </p:nvPicPr>
        <p:blipFill>
          <a:blip r:embed="rId3"/>
          <a:stretch>
            <a:fillRect/>
          </a:stretch>
        </p:blipFill>
        <p:spPr>
          <a:xfrm>
            <a:off x="-108520" y="-99392"/>
            <a:ext cx="9447248" cy="7056784"/>
          </a:xfrm>
          <a:prstGeom prst="rect">
            <a:avLst/>
          </a:prstGeom>
        </p:spPr>
      </p:pic>
      <p:pic>
        <p:nvPicPr>
          <p:cNvPr id="18" name="Resim 17">
            <a:extLst>
              <a:ext uri="{FF2B5EF4-FFF2-40B4-BE49-F238E27FC236}">
                <a16:creationId xmlns:a16="http://schemas.microsoft.com/office/drawing/2014/main" id="{CC4EC85E-FE76-1D76-F5F9-26B40F33C6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603" y="412717"/>
            <a:ext cx="4359606" cy="27251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Resim 18">
            <a:extLst>
              <a:ext uri="{FF2B5EF4-FFF2-40B4-BE49-F238E27FC236}">
                <a16:creationId xmlns:a16="http://schemas.microsoft.com/office/drawing/2014/main" id="{F0495317-74CD-0BE9-93D9-F5796AF418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75756" y="4035622"/>
            <a:ext cx="4392488" cy="25900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Resim 19">
            <a:extLst>
              <a:ext uri="{FF2B5EF4-FFF2-40B4-BE49-F238E27FC236}">
                <a16:creationId xmlns:a16="http://schemas.microsoft.com/office/drawing/2014/main" id="{4642A8A1-BA44-5120-02FF-F3868069C0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9483" b="13250"/>
          <a:stretch/>
        </p:blipFill>
        <p:spPr>
          <a:xfrm>
            <a:off x="4788024" y="420628"/>
            <a:ext cx="4248472" cy="2725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Metin kutusu 20">
            <a:extLst>
              <a:ext uri="{FF2B5EF4-FFF2-40B4-BE49-F238E27FC236}">
                <a16:creationId xmlns:a16="http://schemas.microsoft.com/office/drawing/2014/main" id="{2FB8713B-55CE-C509-543A-2FBDB7378597}"/>
              </a:ext>
            </a:extLst>
          </p:cNvPr>
          <p:cNvSpPr txBox="1"/>
          <p:nvPr/>
        </p:nvSpPr>
        <p:spPr>
          <a:xfrm>
            <a:off x="-132252" y="3388409"/>
            <a:ext cx="9127666" cy="523220"/>
          </a:xfrm>
          <a:prstGeom prst="rect">
            <a:avLst/>
          </a:prstGeom>
          <a:noFill/>
        </p:spPr>
        <p:txBody>
          <a:bodyPr wrap="square">
            <a:spAutoFit/>
          </a:bodyPr>
          <a:lstStyle/>
          <a:p>
            <a:pPr algn="ctr">
              <a:spcBef>
                <a:spcPct val="0"/>
              </a:spcBef>
            </a:pPr>
            <a:r>
              <a:rPr lang="tr-TR" sz="1400" b="1" dirty="0">
                <a:effectLst>
                  <a:outerShdw blurRad="38100" dist="38100" dir="2700000" algn="tl">
                    <a:srgbClr val="000000">
                      <a:alpha val="43137"/>
                    </a:srgbClr>
                  </a:outerShdw>
                </a:effectLst>
                <a:cs typeface="Arial" panose="020B0604020202020204" pitchFamily="34" charset="0"/>
              </a:rPr>
              <a:t>ÖĞRENCİLERİMİZİN, GÜNÜMÜZÜN TEKNİK VE TEKNOLOJİLERİ İLE BULUŞMASI; </a:t>
            </a:r>
          </a:p>
          <a:p>
            <a:pPr algn="ctr">
              <a:spcBef>
                <a:spcPct val="0"/>
              </a:spcBef>
            </a:pPr>
            <a:r>
              <a:rPr lang="tr-TR" sz="1400" b="1" dirty="0">
                <a:effectLst>
                  <a:outerShdw blurRad="38100" dist="38100" dir="2700000" algn="tl">
                    <a:srgbClr val="000000">
                      <a:alpha val="43137"/>
                    </a:srgbClr>
                  </a:outerShdw>
                </a:effectLst>
                <a:cs typeface="Arial" panose="020B0604020202020204" pitchFamily="34" charset="0"/>
              </a:rPr>
              <a:t>TARİHİ DEĞERLERİNE BAĞLI YETİŞMELERİ İÇİN BELEDİYEMİZDEN AÇIK ÇEK VE TAM DESTEK!</a:t>
            </a:r>
          </a:p>
        </p:txBody>
      </p:sp>
      <p:pic>
        <p:nvPicPr>
          <p:cNvPr id="2" name="Resim 1">
            <a:extLst>
              <a:ext uri="{FF2B5EF4-FFF2-40B4-BE49-F238E27FC236}">
                <a16:creationId xmlns:a16="http://schemas.microsoft.com/office/drawing/2014/main" id="{15F98D26-F8C9-9694-81F9-8FC61505AD10}"/>
              </a:ext>
            </a:extLst>
          </p:cNvPr>
          <p:cNvPicPr>
            <a:picLocks noChangeAspect="1"/>
          </p:cNvPicPr>
          <p:nvPr/>
        </p:nvPicPr>
        <p:blipFill>
          <a:blip r:embed="rId3"/>
          <a:stretch>
            <a:fillRect/>
          </a:stretch>
        </p:blipFill>
        <p:spPr>
          <a:xfrm>
            <a:off x="-108520" y="-99392"/>
            <a:ext cx="9361040" cy="7056784"/>
          </a:xfrm>
          <a:prstGeom prst="rect">
            <a:avLst/>
          </a:prstGeom>
        </p:spPr>
      </p:pic>
      <p:pic>
        <p:nvPicPr>
          <p:cNvPr id="3" name="İçerik Yer Tutucusu 7">
            <a:extLst>
              <a:ext uri="{FF2B5EF4-FFF2-40B4-BE49-F238E27FC236}">
                <a16:creationId xmlns:a16="http://schemas.microsoft.com/office/drawing/2014/main" id="{61E25A3D-9C8E-8818-3B2F-958AB12BC3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40706128"/>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34BB45-EF4A-A0B1-8CF4-3A6C6F9D79F9}"/>
              </a:ext>
            </a:extLst>
          </p:cNvPr>
          <p:cNvSpPr>
            <a:spLocks noGrp="1"/>
          </p:cNvSpPr>
          <p:nvPr>
            <p:ph type="title"/>
          </p:nvPr>
        </p:nvSpPr>
        <p:spPr>
          <a:xfrm>
            <a:off x="683307" y="116632"/>
            <a:ext cx="7886700" cy="1325563"/>
          </a:xfrm>
        </p:spPr>
        <p:txBody>
          <a:bodyPr>
            <a:normAutofit/>
          </a:bodyPr>
          <a:lstStyle/>
          <a:p>
            <a:r>
              <a:rPr lang="tr-TR" sz="2400" b="1" dirty="0">
                <a:highlight>
                  <a:srgbClr val="FFFF00"/>
                </a:highlight>
              </a:rPr>
              <a:t>FLOOR-CRLİNG TURNUVASI</a:t>
            </a:r>
            <a:br>
              <a:rPr lang="tr-TR" sz="2800" dirty="0"/>
            </a:br>
            <a:endParaRPr lang="tr-TR" sz="2800" dirty="0"/>
          </a:p>
        </p:txBody>
      </p:sp>
      <p:pic>
        <p:nvPicPr>
          <p:cNvPr id="5" name="İçerik Yer Tutucusu 4">
            <a:extLst>
              <a:ext uri="{FF2B5EF4-FFF2-40B4-BE49-F238E27FC236}">
                <a16:creationId xmlns:a16="http://schemas.microsoft.com/office/drawing/2014/main" id="{BD5A3279-6A25-42BA-A9B7-09CBDE22499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127340"/>
            <a:ext cx="3412713" cy="53655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6">
            <a:extLst>
              <a:ext uri="{FF2B5EF4-FFF2-40B4-BE49-F238E27FC236}">
                <a16:creationId xmlns:a16="http://schemas.microsoft.com/office/drawing/2014/main" id="{0744D72D-7DDA-42F2-B588-B5570075AB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6756" y="1127340"/>
            <a:ext cx="3921668" cy="25951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Resim 8">
            <a:extLst>
              <a:ext uri="{FF2B5EF4-FFF2-40B4-BE49-F238E27FC236}">
                <a16:creationId xmlns:a16="http://schemas.microsoft.com/office/drawing/2014/main" id="{AE52F06A-4B87-480B-BD53-9065760B4E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6199" y="3897761"/>
            <a:ext cx="3932225" cy="25951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Resim 2">
            <a:extLst>
              <a:ext uri="{FF2B5EF4-FFF2-40B4-BE49-F238E27FC236}">
                <a16:creationId xmlns:a16="http://schemas.microsoft.com/office/drawing/2014/main" id="{C8023F9C-C9A2-87A1-0FF3-0B0BA143CA61}"/>
              </a:ext>
            </a:extLst>
          </p:cNvPr>
          <p:cNvPicPr>
            <a:picLocks noChangeAspect="1"/>
          </p:cNvPicPr>
          <p:nvPr/>
        </p:nvPicPr>
        <p:blipFill>
          <a:blip r:embed="rId5"/>
          <a:stretch>
            <a:fillRect/>
          </a:stretch>
        </p:blipFill>
        <p:spPr>
          <a:xfrm>
            <a:off x="-108520" y="-99392"/>
            <a:ext cx="9361040" cy="7056784"/>
          </a:xfrm>
          <a:prstGeom prst="rect">
            <a:avLst/>
          </a:prstGeom>
        </p:spPr>
      </p:pic>
      <p:pic>
        <p:nvPicPr>
          <p:cNvPr id="4" name="İçerik Yer Tutucusu 7">
            <a:extLst>
              <a:ext uri="{FF2B5EF4-FFF2-40B4-BE49-F238E27FC236}">
                <a16:creationId xmlns:a16="http://schemas.microsoft.com/office/drawing/2014/main" id="{A13E987B-429C-E25B-126E-3C28A93B2D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937032351"/>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6168590A-22C4-0AD7-F1A9-5D7E8D0DC9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710568"/>
            <a:ext cx="4032448" cy="2569087"/>
          </a:xfrm>
          <a:prstGeom prst="rect">
            <a:avLst/>
          </a:prstGeom>
          <a:ln w="38100">
            <a:solidFill>
              <a:schemeClr val="tx1"/>
            </a:solidFill>
          </a:ln>
        </p:spPr>
      </p:pic>
      <p:sp>
        <p:nvSpPr>
          <p:cNvPr id="6" name="Metin kutusu 5">
            <a:extLst>
              <a:ext uri="{FF2B5EF4-FFF2-40B4-BE49-F238E27FC236}">
                <a16:creationId xmlns:a16="http://schemas.microsoft.com/office/drawing/2014/main" id="{CD668C8A-7F3A-4897-A732-E5E07696ED10}"/>
              </a:ext>
            </a:extLst>
          </p:cNvPr>
          <p:cNvSpPr txBox="1"/>
          <p:nvPr/>
        </p:nvSpPr>
        <p:spPr>
          <a:xfrm>
            <a:off x="0" y="220578"/>
            <a:ext cx="9122366" cy="4001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000" b="1"/>
            </a:lvl1pPr>
          </a:lstStyle>
          <a:p>
            <a:r>
              <a:rPr lang="tr-TR" i="1" dirty="0"/>
              <a:t>100. YIL ETKİNLİKLERİ KAPSAMINDA İLÇELER ARASI SATRANÇ TURNUVASI </a:t>
            </a:r>
          </a:p>
        </p:txBody>
      </p:sp>
      <p:pic>
        <p:nvPicPr>
          <p:cNvPr id="3" name="İçerik Yer Tutucusu 4">
            <a:extLst>
              <a:ext uri="{FF2B5EF4-FFF2-40B4-BE49-F238E27FC236}">
                <a16:creationId xmlns:a16="http://schemas.microsoft.com/office/drawing/2014/main" id="{A2088F07-9864-DF0E-1FCE-4343F92441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776" y="3455568"/>
            <a:ext cx="4032448" cy="2566588"/>
          </a:xfrm>
          <a:prstGeom prst="rect">
            <a:avLst/>
          </a:prstGeom>
          <a:ln w="38100">
            <a:solidFill>
              <a:schemeClr val="tx1"/>
            </a:solidFill>
          </a:ln>
        </p:spPr>
      </p:pic>
      <p:pic>
        <p:nvPicPr>
          <p:cNvPr id="4" name="Resim 3">
            <a:extLst>
              <a:ext uri="{FF2B5EF4-FFF2-40B4-BE49-F238E27FC236}">
                <a16:creationId xmlns:a16="http://schemas.microsoft.com/office/drawing/2014/main" id="{EA092C75-E4F0-3E6B-5609-F0848B428E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2264" y="692696"/>
            <a:ext cx="4158208" cy="2586959"/>
          </a:xfrm>
          <a:prstGeom prst="rect">
            <a:avLst/>
          </a:prstGeom>
          <a:ln w="38100">
            <a:solidFill>
              <a:schemeClr val="tx1"/>
            </a:solidFill>
          </a:ln>
        </p:spPr>
      </p:pic>
      <p:sp>
        <p:nvSpPr>
          <p:cNvPr id="5" name="Metin kutusu 4">
            <a:extLst>
              <a:ext uri="{FF2B5EF4-FFF2-40B4-BE49-F238E27FC236}">
                <a16:creationId xmlns:a16="http://schemas.microsoft.com/office/drawing/2014/main" id="{0AC7EB58-85DD-B701-E0CB-0D8E132BFE4D}"/>
              </a:ext>
            </a:extLst>
          </p:cNvPr>
          <p:cNvSpPr txBox="1"/>
          <p:nvPr/>
        </p:nvSpPr>
        <p:spPr>
          <a:xfrm>
            <a:off x="18839" y="6272292"/>
            <a:ext cx="9122366" cy="4001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000" b="1"/>
            </a:lvl1pPr>
          </a:lstStyle>
          <a:p>
            <a:r>
              <a:rPr lang="tr-TR" i="1" dirty="0"/>
              <a:t>ÖĞRENCİLERİMİZİN TÜBİTAK 4006 BİLİM FUARI</a:t>
            </a:r>
          </a:p>
        </p:txBody>
      </p:sp>
      <p:pic>
        <p:nvPicPr>
          <p:cNvPr id="7" name="Resim 6">
            <a:extLst>
              <a:ext uri="{FF2B5EF4-FFF2-40B4-BE49-F238E27FC236}">
                <a16:creationId xmlns:a16="http://schemas.microsoft.com/office/drawing/2014/main" id="{95116718-B67B-846B-BAAA-A692DE81DD1A}"/>
              </a:ext>
            </a:extLst>
          </p:cNvPr>
          <p:cNvPicPr>
            <a:picLocks noChangeAspect="1"/>
          </p:cNvPicPr>
          <p:nvPr/>
        </p:nvPicPr>
        <p:blipFill>
          <a:blip r:embed="rId5"/>
          <a:stretch>
            <a:fillRect/>
          </a:stretch>
        </p:blipFill>
        <p:spPr>
          <a:xfrm>
            <a:off x="-108520" y="-99392"/>
            <a:ext cx="9361040" cy="7056784"/>
          </a:xfrm>
          <a:prstGeom prst="rect">
            <a:avLst/>
          </a:prstGeom>
        </p:spPr>
      </p:pic>
      <p:pic>
        <p:nvPicPr>
          <p:cNvPr id="2" name="İçerik Yer Tutucusu 7">
            <a:extLst>
              <a:ext uri="{FF2B5EF4-FFF2-40B4-BE49-F238E27FC236}">
                <a16:creationId xmlns:a16="http://schemas.microsoft.com/office/drawing/2014/main" id="{4496B2CE-16C4-E1DD-19CF-7C1CCAFAB7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11202961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50" y="3480169"/>
            <a:ext cx="4108081" cy="3351917"/>
          </a:xfrm>
          <a:prstGeom prst="rect">
            <a:avLst/>
          </a:prstGeom>
          <a:ln>
            <a:noFill/>
          </a:ln>
          <a:effectLst>
            <a:softEdge rad="112500"/>
          </a:effectLst>
        </p:spPr>
      </p:pic>
      <p:sp>
        <p:nvSpPr>
          <p:cNvPr id="23554" name="Text Box 2"/>
          <p:cNvSpPr txBox="1">
            <a:spLocks noChangeArrowheads="1"/>
          </p:cNvSpPr>
          <p:nvPr/>
        </p:nvSpPr>
        <p:spPr bwMode="auto">
          <a:xfrm>
            <a:off x="-2" y="40765"/>
            <a:ext cx="5004051" cy="687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fontAlgn="auto" hangingPunct="1">
              <a:spcBef>
                <a:spcPts val="0"/>
              </a:spcBef>
              <a:spcAft>
                <a:spcPts val="0"/>
              </a:spcAft>
              <a:defRPr/>
            </a:pPr>
            <a:r>
              <a:rPr lang="tr-TR" sz="36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YAŞLI VE ENGELLİ VATANDAŞLARIMIZ</a:t>
            </a:r>
          </a:p>
          <a:p>
            <a:pPr algn="ctr" eaLnBrk="1" fontAlgn="auto" hangingPunct="1">
              <a:spcBef>
                <a:spcPts val="0"/>
              </a:spcBef>
              <a:spcAft>
                <a:spcPts val="0"/>
              </a:spcAft>
              <a:defRPr/>
            </a:pPr>
            <a:endParaRPr lang="tr-TR" b="1" i="1" dirty="0">
              <a:solidFill>
                <a:srgbClr val="FF0000"/>
              </a:solidFill>
              <a:latin typeface="+mn-lt"/>
            </a:endParaRPr>
          </a:p>
          <a:p>
            <a:pPr algn="ctr" eaLnBrk="1" fontAlgn="auto" hangingPunct="1">
              <a:spcBef>
                <a:spcPts val="0"/>
              </a:spcBef>
              <a:spcAft>
                <a:spcPts val="0"/>
              </a:spcAft>
              <a:defRPr/>
            </a:pPr>
            <a:r>
              <a:rPr lang="tr-TR" sz="2900" b="1" i="1" dirty="0">
                <a:latin typeface="+mn-lt"/>
              </a:rPr>
              <a:t>İLÇE BELEDİYEMİZ TARAFINDAN </a:t>
            </a:r>
          </a:p>
          <a:p>
            <a:pPr algn="ctr" eaLnBrk="1" fontAlgn="auto" hangingPunct="1">
              <a:spcBef>
                <a:spcPts val="0"/>
              </a:spcBef>
              <a:spcAft>
                <a:spcPts val="0"/>
              </a:spcAft>
              <a:defRPr/>
            </a:pPr>
            <a:r>
              <a:rPr lang="tr-TR" sz="2900" b="1" i="1" dirty="0">
                <a:latin typeface="+mn-lt"/>
              </a:rPr>
              <a:t>MERKEZ İLÇE VE MAHALLELERİMİZDE YAŞAYAN</a:t>
            </a:r>
            <a:endParaRPr lang="tr-TR" sz="2900" b="1" i="1" dirty="0">
              <a:solidFill>
                <a:srgbClr val="00B050"/>
              </a:solidFill>
              <a:latin typeface="+mn-lt"/>
            </a:endParaRPr>
          </a:p>
          <a:p>
            <a:pPr algn="ctr" eaLnBrk="1" fontAlgn="auto" hangingPunct="1">
              <a:spcBef>
                <a:spcPts val="0"/>
              </a:spcBef>
              <a:spcAft>
                <a:spcPts val="0"/>
              </a:spcAft>
              <a:defRPr/>
            </a:pPr>
            <a:r>
              <a:rPr lang="tr-TR" sz="2900" b="1" i="1" dirty="0">
                <a:solidFill>
                  <a:srgbClr val="FF0000"/>
                </a:solidFill>
                <a:latin typeface="+mn-lt"/>
              </a:rPr>
              <a:t>ENGELLİ, YAŞLI VE İHTİYAÇ SAHİBİ VATANDAŞLARIMIZIN </a:t>
            </a:r>
            <a:r>
              <a:rPr lang="tr-TR" sz="2900" b="1" i="1" dirty="0"/>
              <a:t>HERGÜN KAPILARI ÇALINMAKTA, </a:t>
            </a:r>
          </a:p>
          <a:p>
            <a:pPr algn="ctr" eaLnBrk="1" fontAlgn="auto" hangingPunct="1">
              <a:spcBef>
                <a:spcPts val="0"/>
              </a:spcBef>
              <a:spcAft>
                <a:spcPts val="0"/>
              </a:spcAft>
              <a:defRPr/>
            </a:pPr>
            <a:r>
              <a:rPr lang="tr-TR" sz="2900" b="1" i="1" dirty="0"/>
              <a:t>KENDİLERİNE </a:t>
            </a:r>
            <a:r>
              <a:rPr lang="tr-TR" sz="2900" b="1" i="1" dirty="0">
                <a:solidFill>
                  <a:srgbClr val="FF0000"/>
                </a:solidFill>
                <a:latin typeface="+mn-lt"/>
              </a:rPr>
              <a:t>3</a:t>
            </a:r>
            <a:r>
              <a:rPr lang="tr-TR" sz="2900" b="1" i="1" dirty="0">
                <a:latin typeface="+mn-lt"/>
              </a:rPr>
              <a:t> ÖĞÜNLÜK YEMEK YARDIMI YAPILMAKTA, İHTİYAÇLARI GİDERİLMEKTE VE GÜNLÜK YAŞAMLARI TAKİP EDİLMEKTEDİR</a:t>
            </a:r>
            <a:r>
              <a:rPr lang="tr-TR" sz="3200" b="1" i="1" dirty="0">
                <a:latin typeface="+mn-lt"/>
              </a:rPr>
              <a:t>.</a:t>
            </a:r>
            <a:endParaRPr lang="tr-TR" sz="3200" b="1" i="1" dirty="0">
              <a:solidFill>
                <a:srgbClr val="CC3300"/>
              </a:solidFill>
              <a:latin typeface="+mn-lt"/>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9" y="40766"/>
            <a:ext cx="4108083" cy="3525011"/>
          </a:xfrm>
          <a:prstGeom prst="rect">
            <a:avLst/>
          </a:prstGeom>
          <a:ln>
            <a:noFill/>
          </a:ln>
          <a:effectLst>
            <a:softEdge rad="112500"/>
          </a:effectLst>
        </p:spPr>
      </p:pic>
      <p:pic>
        <p:nvPicPr>
          <p:cNvPr id="5" name="İçerik Yer Tutucusu 7">
            <a:extLst>
              <a:ext uri="{FF2B5EF4-FFF2-40B4-BE49-F238E27FC236}">
                <a16:creationId xmlns:a16="http://schemas.microsoft.com/office/drawing/2014/main" id="{45C50EC9-51E6-10D9-1D06-8AB147383B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92904774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FB8C65A3-84F1-445E-6C4D-3AB536173A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4715"/>
          <a:stretch>
            <a:fillRect/>
          </a:stretch>
        </p:blipFill>
        <p:spPr bwMode="auto">
          <a:xfrm>
            <a:off x="683568" y="107340"/>
            <a:ext cx="5040560" cy="6659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a:extLst>
              <a:ext uri="{FF2B5EF4-FFF2-40B4-BE49-F238E27FC236}">
                <a16:creationId xmlns:a16="http://schemas.microsoft.com/office/drawing/2014/main" id="{40B4E8E8-BD30-A1E4-B623-5BD9FE697E07}"/>
              </a:ext>
            </a:extLst>
          </p:cNvPr>
          <p:cNvSpPr/>
          <p:nvPr/>
        </p:nvSpPr>
        <p:spPr>
          <a:xfrm>
            <a:off x="107504" y="107340"/>
            <a:ext cx="9024655"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BÜYÜKLERİMİZE YAPILAN EV ZİYARETLERİ</a:t>
            </a:r>
          </a:p>
        </p:txBody>
      </p:sp>
      <p:sp>
        <p:nvSpPr>
          <p:cNvPr id="6" name="Metin kutusu 5">
            <a:extLst>
              <a:ext uri="{FF2B5EF4-FFF2-40B4-BE49-F238E27FC236}">
                <a16:creationId xmlns:a16="http://schemas.microsoft.com/office/drawing/2014/main" id="{21D252F4-C0E7-86E1-1C77-BBFB915E0DDC}"/>
              </a:ext>
            </a:extLst>
          </p:cNvPr>
          <p:cNvSpPr txBox="1"/>
          <p:nvPr/>
        </p:nvSpPr>
        <p:spPr>
          <a:xfrm>
            <a:off x="5868144" y="2132856"/>
            <a:ext cx="3264015" cy="3785652"/>
          </a:xfrm>
          <a:prstGeom prst="rect">
            <a:avLst/>
          </a:prstGeom>
          <a:noFill/>
        </p:spPr>
        <p:txBody>
          <a:bodyPr wrap="square" rtlCol="0">
            <a:spAutoFit/>
          </a:bodyPr>
          <a:lstStyle/>
          <a:p>
            <a:r>
              <a:rPr lang="tr-TR" sz="2400" b="1" dirty="0"/>
              <a:t>ÖMÜRÜMÜZDEN </a:t>
            </a:r>
          </a:p>
          <a:p>
            <a:r>
              <a:rPr lang="tr-TR" sz="2400" b="1" dirty="0"/>
              <a:t>BİR KESİT 2014</a:t>
            </a:r>
          </a:p>
          <a:p>
            <a:endParaRPr lang="tr-TR" sz="2400" b="1" dirty="0"/>
          </a:p>
          <a:p>
            <a:r>
              <a:rPr lang="tr-TR" sz="2400" b="1" dirty="0"/>
              <a:t>BAKLAN VE MAHALLERİ</a:t>
            </a:r>
          </a:p>
          <a:p>
            <a:r>
              <a:rPr lang="tr-TR" sz="2400" b="1" dirty="0"/>
              <a:t>DAĞ TEPE İLÇEMİZE ve İNSANIMIZA </a:t>
            </a:r>
          </a:p>
          <a:p>
            <a:r>
              <a:rPr lang="tr-TR" sz="2400" b="1" dirty="0"/>
              <a:t>HİZMETE TALİP OLMA</a:t>
            </a:r>
          </a:p>
          <a:p>
            <a:r>
              <a:rPr lang="tr-TR" sz="2400" b="1" dirty="0"/>
              <a:t>EMEK YOKUŞU AŞMAK</a:t>
            </a:r>
          </a:p>
          <a:p>
            <a:r>
              <a:rPr lang="tr-TR" sz="2400" b="1" dirty="0"/>
              <a:t>MEZRADAN MODERN ŞEHRE YOLCULUK…</a:t>
            </a:r>
          </a:p>
        </p:txBody>
      </p:sp>
      <p:pic>
        <p:nvPicPr>
          <p:cNvPr id="2" name="İçerik Yer Tutucusu 7">
            <a:extLst>
              <a:ext uri="{FF2B5EF4-FFF2-40B4-BE49-F238E27FC236}">
                <a16:creationId xmlns:a16="http://schemas.microsoft.com/office/drawing/2014/main" id="{08314C69-46E2-40FF-9CCC-DC07BCE73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218729051"/>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27E9B3-530E-48FF-BEA9-9D54D96AD13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4C6E4B4-B67C-40FB-8B5B-008F9EEB7610}"/>
              </a:ext>
            </a:extLst>
          </p:cNvPr>
          <p:cNvSpPr>
            <a:spLocks noGrp="1"/>
          </p:cNvSpPr>
          <p:nvPr>
            <p:ph idx="4294967295"/>
          </p:nvPr>
        </p:nvSpPr>
        <p:spPr>
          <a:xfrm>
            <a:off x="457200" y="1600202"/>
            <a:ext cx="8229600" cy="4525963"/>
          </a:xfrm>
        </p:spPr>
        <p:txBody>
          <a:bodyPr/>
          <a:lstStyle/>
          <a:p>
            <a:r>
              <a:rPr lang="tr-TR" dirty="0"/>
              <a:t>YAKIN </a:t>
            </a:r>
          </a:p>
          <a:p>
            <a:endParaRPr lang="tr-TR" dirty="0"/>
          </a:p>
        </p:txBody>
      </p:sp>
      <p:pic>
        <p:nvPicPr>
          <p:cNvPr id="5" name="Resim 4">
            <a:extLst>
              <a:ext uri="{FF2B5EF4-FFF2-40B4-BE49-F238E27FC236}">
                <a16:creationId xmlns:a16="http://schemas.microsoft.com/office/drawing/2014/main" id="{53A8AB8C-899B-42D1-B20E-4B9A835EBF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56" y="11884"/>
            <a:ext cx="4698132" cy="6846116"/>
          </a:xfrm>
          <a:prstGeom prst="rect">
            <a:avLst/>
          </a:prstGeom>
          <a:ln w="28575">
            <a:solidFill>
              <a:schemeClr val="tx1"/>
            </a:solidFill>
          </a:ln>
        </p:spPr>
      </p:pic>
      <p:pic>
        <p:nvPicPr>
          <p:cNvPr id="7" name="İçerik Yer Tutucusu 4">
            <a:extLst>
              <a:ext uri="{FF2B5EF4-FFF2-40B4-BE49-F238E27FC236}">
                <a16:creationId xmlns:a16="http://schemas.microsoft.com/office/drawing/2014/main" id="{DE62A226-47DE-4582-8FE0-B739F5AFEB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9588" y="11884"/>
            <a:ext cx="4422956" cy="6846116"/>
          </a:xfrm>
          <a:prstGeom prst="rect">
            <a:avLst/>
          </a:prstGeom>
          <a:ln w="28575">
            <a:solidFill>
              <a:schemeClr val="tx1">
                <a:lumMod val="95000"/>
                <a:lumOff val="5000"/>
              </a:schemeClr>
            </a:solidFill>
          </a:ln>
        </p:spPr>
      </p:pic>
      <p:sp>
        <p:nvSpPr>
          <p:cNvPr id="6" name="Dikdörtgen 5">
            <a:extLst>
              <a:ext uri="{FF2B5EF4-FFF2-40B4-BE49-F238E27FC236}">
                <a16:creationId xmlns:a16="http://schemas.microsoft.com/office/drawing/2014/main" id="{B46F82D2-6DC5-46A9-844A-27186BD4F45C}"/>
              </a:ext>
            </a:extLst>
          </p:cNvPr>
          <p:cNvSpPr/>
          <p:nvPr/>
        </p:nvSpPr>
        <p:spPr>
          <a:xfrm>
            <a:off x="0" y="52759"/>
            <a:ext cx="9036496" cy="163121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ENERJİ VE TABİİ KAYNAKLAR BAKANLIĞI</a:t>
            </a:r>
          </a:p>
          <a:p>
            <a:pPr algn="ctr">
              <a:spcBef>
                <a:spcPct val="0"/>
              </a:spcBef>
            </a:pPr>
            <a:r>
              <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MADEN İŞLERİ GENEL MÜDÜRLÜĞÜNDEN </a:t>
            </a:r>
          </a:p>
          <a:p>
            <a:pPr algn="ctr">
              <a:spcBef>
                <a:spcPct val="0"/>
              </a:spcBef>
            </a:pPr>
            <a:r>
              <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BELEDİYEMİZ ADINA RUHSATLANDIRILAN TAŞ OCAĞINDA</a:t>
            </a:r>
          </a:p>
          <a:p>
            <a:pPr algn="ctr">
              <a:spcBef>
                <a:spcPct val="0"/>
              </a:spcBef>
            </a:pPr>
            <a:r>
              <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ALT YAPI HİZMETLERİNDE KULLANILMAK ÜZERE </a:t>
            </a:r>
            <a:r>
              <a:rPr lang="tr-TR" sz="20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KUM-ÇAKIL </a:t>
            </a:r>
            <a:r>
              <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ÜRETİMİ DEVREYE KONULMUŞTUR.</a:t>
            </a:r>
          </a:p>
        </p:txBody>
      </p:sp>
      <p:pic>
        <p:nvPicPr>
          <p:cNvPr id="4" name="İçerik Yer Tutucusu 7">
            <a:extLst>
              <a:ext uri="{FF2B5EF4-FFF2-40B4-BE49-F238E27FC236}">
                <a16:creationId xmlns:a16="http://schemas.microsoft.com/office/drawing/2014/main" id="{4C9DA5D3-5955-AC3D-A3C7-ECF6350369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5" y="-33119"/>
            <a:ext cx="9162910" cy="6901224"/>
          </a:xfrm>
          <a:prstGeom prst="rect">
            <a:avLst/>
          </a:prstGeom>
        </p:spPr>
      </p:pic>
    </p:spTree>
    <p:extLst>
      <p:ext uri="{BB962C8B-B14F-4D97-AF65-F5344CB8AC3E}">
        <p14:creationId xmlns:p14="http://schemas.microsoft.com/office/powerpoint/2010/main" val="3579480668"/>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B8292605-527B-4299-967B-29C6850D8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a:ln w="28575">
            <a:solidFill>
              <a:schemeClr val="tx1"/>
            </a:solidFill>
          </a:ln>
        </p:spPr>
      </p:pic>
      <p:pic>
        <p:nvPicPr>
          <p:cNvPr id="6" name="Resim 5">
            <a:extLst>
              <a:ext uri="{FF2B5EF4-FFF2-40B4-BE49-F238E27FC236}">
                <a16:creationId xmlns:a16="http://schemas.microsoft.com/office/drawing/2014/main" id="{A9EAC739-5F21-7070-2928-343F438A24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0"/>
            <a:ext cx="4572000" cy="6858000"/>
          </a:xfrm>
          <a:prstGeom prst="rect">
            <a:avLst/>
          </a:prstGeom>
          <a:ln w="28575">
            <a:solidFill>
              <a:schemeClr val="tx1"/>
            </a:solidFill>
          </a:ln>
        </p:spPr>
      </p:pic>
      <p:pic>
        <p:nvPicPr>
          <p:cNvPr id="7" name="İçerik Yer Tutucusu 7">
            <a:extLst>
              <a:ext uri="{FF2B5EF4-FFF2-40B4-BE49-F238E27FC236}">
                <a16:creationId xmlns:a16="http://schemas.microsoft.com/office/drawing/2014/main" id="{F33346BF-DD27-2317-04B7-F032AA0EA9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404801789"/>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7ACB14-E7C1-4534-9749-D35C137D109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D107E2F-CB9A-46DA-8276-EB5A26733121}"/>
              </a:ext>
            </a:extLst>
          </p:cNvPr>
          <p:cNvSpPr>
            <a:spLocks noGrp="1"/>
          </p:cNvSpPr>
          <p:nvPr>
            <p:ph idx="4294967295"/>
          </p:nvPr>
        </p:nvSpPr>
        <p:spPr>
          <a:xfrm>
            <a:off x="457200" y="1600202"/>
            <a:ext cx="8229600" cy="4525963"/>
          </a:xfrm>
        </p:spPr>
        <p:txBody>
          <a:bodyPr/>
          <a:lstStyle/>
          <a:p>
            <a:endParaRPr lang="tr-TR"/>
          </a:p>
        </p:txBody>
      </p:sp>
      <p:pic>
        <p:nvPicPr>
          <p:cNvPr id="6" name="İçerik Yer Tutucusu 3">
            <a:extLst>
              <a:ext uri="{FF2B5EF4-FFF2-40B4-BE49-F238E27FC236}">
                <a16:creationId xmlns:a16="http://schemas.microsoft.com/office/drawing/2014/main" id="{6202733C-62F2-DF2A-88A1-DD3312B4607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49" y="0"/>
            <a:ext cx="9137651" cy="6858000"/>
          </a:xfrm>
        </p:spPr>
      </p:pic>
      <p:pic>
        <p:nvPicPr>
          <p:cNvPr id="7" name="İçerik Yer Tutucusu 7">
            <a:extLst>
              <a:ext uri="{FF2B5EF4-FFF2-40B4-BE49-F238E27FC236}">
                <a16:creationId xmlns:a16="http://schemas.microsoft.com/office/drawing/2014/main" id="{5E6F2E3D-1988-881F-E76B-2716FA09D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3954500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4294967295"/>
          </p:nvPr>
        </p:nvPicPr>
        <p:blipFill>
          <a:blip r:embed="rId2" cstate="print"/>
          <a:srcRect t="9170" b="17469"/>
          <a:stretch>
            <a:fillRect/>
          </a:stretch>
        </p:blipFill>
        <p:spPr>
          <a:xfrm>
            <a:off x="1" y="3917985"/>
            <a:ext cx="3995936" cy="2940016"/>
          </a:xfrm>
          <a:effectLst>
            <a:softEdge rad="112500"/>
          </a:effectLst>
        </p:spPr>
      </p:pic>
      <p:pic>
        <p:nvPicPr>
          <p:cNvPr id="6" name="Picture 2"/>
          <p:cNvPicPr>
            <a:picLocks noChangeAspect="1" noChangeArrowheads="1"/>
          </p:cNvPicPr>
          <p:nvPr/>
        </p:nvPicPr>
        <p:blipFill>
          <a:blip r:embed="rId3" cstate="print"/>
          <a:srcRect/>
          <a:stretch>
            <a:fillRect/>
          </a:stretch>
        </p:blipFill>
        <p:spPr bwMode="auto">
          <a:xfrm>
            <a:off x="72008" y="674619"/>
            <a:ext cx="4499992" cy="3033383"/>
          </a:xfrm>
          <a:prstGeom prst="rect">
            <a:avLst/>
          </a:prstGeom>
          <a:ln>
            <a:noFill/>
          </a:ln>
          <a:effectLst>
            <a:softEdge rad="112500"/>
          </a:effectLst>
        </p:spPr>
      </p:pic>
      <p:pic>
        <p:nvPicPr>
          <p:cNvPr id="7" name="Picture 2"/>
          <p:cNvPicPr>
            <a:picLocks noChangeAspect="1" noChangeArrowheads="1"/>
          </p:cNvPicPr>
          <p:nvPr/>
        </p:nvPicPr>
        <p:blipFill>
          <a:blip r:embed="rId4" cstate="print"/>
          <a:srcRect/>
          <a:stretch>
            <a:fillRect/>
          </a:stretch>
        </p:blipFill>
        <p:spPr bwMode="auto">
          <a:xfrm>
            <a:off x="4716019" y="740706"/>
            <a:ext cx="4427984" cy="3004445"/>
          </a:xfrm>
          <a:prstGeom prst="rect">
            <a:avLst/>
          </a:prstGeom>
          <a:ln>
            <a:noFill/>
          </a:ln>
          <a:effectLst>
            <a:softEdge rad="112500"/>
          </a:effectLst>
        </p:spPr>
      </p:pic>
      <p:pic>
        <p:nvPicPr>
          <p:cNvPr id="8" name="Picture 2"/>
          <p:cNvPicPr>
            <a:picLocks noChangeAspect="1" noChangeArrowheads="1"/>
          </p:cNvPicPr>
          <p:nvPr/>
        </p:nvPicPr>
        <p:blipFill>
          <a:blip r:embed="rId5" cstate="print"/>
          <a:srcRect/>
          <a:stretch>
            <a:fillRect/>
          </a:stretch>
        </p:blipFill>
        <p:spPr bwMode="auto">
          <a:xfrm>
            <a:off x="4813655" y="3610244"/>
            <a:ext cx="4330348" cy="3247761"/>
          </a:xfrm>
          <a:prstGeom prst="rect">
            <a:avLst/>
          </a:prstGeom>
          <a:ln>
            <a:noFill/>
          </a:ln>
          <a:effectLst>
            <a:softEdge rad="112500"/>
          </a:effectLst>
        </p:spPr>
      </p:pic>
      <p:pic>
        <p:nvPicPr>
          <p:cNvPr id="5" name="Picture 2"/>
          <p:cNvPicPr>
            <a:picLocks noChangeAspect="1" noChangeArrowheads="1"/>
          </p:cNvPicPr>
          <p:nvPr/>
        </p:nvPicPr>
        <p:blipFill>
          <a:blip r:embed="rId6"/>
          <a:srcRect/>
          <a:stretch>
            <a:fillRect/>
          </a:stretch>
        </p:blipFill>
        <p:spPr bwMode="auto">
          <a:xfrm>
            <a:off x="3276604" y="2565401"/>
            <a:ext cx="2957513" cy="24341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8 Metin kutusu"/>
          <p:cNvSpPr txBox="1"/>
          <p:nvPr/>
        </p:nvSpPr>
        <p:spPr>
          <a:xfrm>
            <a:off x="0" y="56818"/>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HALKIMIZLA BİR ARAYA GELEREK </a:t>
            </a:r>
          </a:p>
          <a:p>
            <a:r>
              <a:rPr lang="tr-TR" i="1" dirty="0"/>
              <a:t>İSTİŞARE TOPLANTILARI YAPIYORUZ.</a:t>
            </a:r>
          </a:p>
        </p:txBody>
      </p:sp>
      <p:pic>
        <p:nvPicPr>
          <p:cNvPr id="10" name="İçerik Yer Tutucusu 7">
            <a:extLst>
              <a:ext uri="{FF2B5EF4-FFF2-40B4-BE49-F238E27FC236}">
                <a16:creationId xmlns:a16="http://schemas.microsoft.com/office/drawing/2014/main" id="{83DC46FB-6EBE-5FE4-1F41-093E55BF46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41902968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C:\Users\dell\Desktop\sunum\engelli arac\PA031213.JPG"/>
          <p:cNvPicPr>
            <a:picLocks noChangeAspect="1" noChangeArrowheads="1"/>
          </p:cNvPicPr>
          <p:nvPr/>
        </p:nvPicPr>
        <p:blipFill rotWithShape="1">
          <a:blip r:embed="rId2"/>
          <a:srcRect l="22962" b="20731"/>
          <a:stretch/>
        </p:blipFill>
        <p:spPr bwMode="auto">
          <a:xfrm>
            <a:off x="4616506" y="737310"/>
            <a:ext cx="4236340" cy="26609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8" name="Picture 4" descr="C:\Users\dell\Desktop\sunum\engelli arac\PA201798.JPG"/>
          <p:cNvPicPr>
            <a:picLocks noChangeAspect="1" noChangeArrowheads="1"/>
          </p:cNvPicPr>
          <p:nvPr/>
        </p:nvPicPr>
        <p:blipFill rotWithShape="1">
          <a:blip r:embed="rId3"/>
          <a:srcRect l="28124" t="19649" b="17238"/>
          <a:stretch/>
        </p:blipFill>
        <p:spPr bwMode="auto">
          <a:xfrm>
            <a:off x="248326" y="748388"/>
            <a:ext cx="4104456" cy="2651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9" name="Picture 5" descr="C:\Users\dell\Desktop\sunum\engelli arac\PA031182.JPG"/>
          <p:cNvPicPr>
            <a:picLocks noChangeAspect="1" noChangeArrowheads="1"/>
          </p:cNvPicPr>
          <p:nvPr/>
        </p:nvPicPr>
        <p:blipFill>
          <a:blip r:embed="rId4"/>
          <a:srcRect r="22223"/>
          <a:stretch>
            <a:fillRect/>
          </a:stretch>
        </p:blipFill>
        <p:spPr bwMode="auto">
          <a:xfrm>
            <a:off x="251520" y="3604717"/>
            <a:ext cx="4104456" cy="28132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8 Metin kutusu">
            <a:extLst>
              <a:ext uri="{FF2B5EF4-FFF2-40B4-BE49-F238E27FC236}">
                <a16:creationId xmlns:a16="http://schemas.microsoft.com/office/drawing/2014/main" id="{59C35F6F-F2A4-800F-9A45-491B88FD9293}"/>
              </a:ext>
            </a:extLst>
          </p:cNvPr>
          <p:cNvSpPr txBox="1"/>
          <p:nvPr/>
        </p:nvSpPr>
        <p:spPr>
          <a:xfrm>
            <a:off x="0" y="143761"/>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i="1" dirty="0">
                <a:solidFill>
                  <a:schemeClr val="tx1"/>
                </a:solidFill>
              </a:rPr>
              <a:t>YAŞLI VE ENGELLİ VATANDAŞLARIMIZIN HER ZAMAN YANINDA OLDUK.</a:t>
            </a:r>
          </a:p>
        </p:txBody>
      </p:sp>
      <p:pic>
        <p:nvPicPr>
          <p:cNvPr id="2" name="Picture 2" descr="C:\Users\Casper\Desktop\WhatsApp Zip 2018-12-06 at 17.03.51\WhatsApp Image 2018-12-06 at 10.43.09.jpeg">
            <a:extLst>
              <a:ext uri="{FF2B5EF4-FFF2-40B4-BE49-F238E27FC236}">
                <a16:creationId xmlns:a16="http://schemas.microsoft.com/office/drawing/2014/main" id="{E0E4991F-E113-DC9D-4A8C-8BDC6CD0ADA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6506" y="3604718"/>
            <a:ext cx="4236339" cy="281322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3" name="İçerik Yer Tutucusu 7">
            <a:extLst>
              <a:ext uri="{FF2B5EF4-FFF2-40B4-BE49-F238E27FC236}">
                <a16:creationId xmlns:a16="http://schemas.microsoft.com/office/drawing/2014/main" id="{C5CE48CA-A87C-16EB-7E2B-8848DAA094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833806381"/>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sim 10">
            <a:extLst>
              <a:ext uri="{FF2B5EF4-FFF2-40B4-BE49-F238E27FC236}">
                <a16:creationId xmlns:a16="http://schemas.microsoft.com/office/drawing/2014/main" id="{7D4976EC-FB92-4715-A06C-E57EA038D3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355976" cy="6858000"/>
          </a:xfrm>
          <a:prstGeom prst="rect">
            <a:avLst/>
          </a:prstGeom>
          <a:ln w="28575">
            <a:solidFill>
              <a:schemeClr val="tx1"/>
            </a:solidFill>
          </a:ln>
        </p:spPr>
      </p:pic>
      <p:pic>
        <p:nvPicPr>
          <p:cNvPr id="3" name="Resim 2">
            <a:extLst>
              <a:ext uri="{FF2B5EF4-FFF2-40B4-BE49-F238E27FC236}">
                <a16:creationId xmlns:a16="http://schemas.microsoft.com/office/drawing/2014/main" id="{96688320-9103-4077-9900-41847CCF0F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2874" y="0"/>
            <a:ext cx="4781126" cy="6858000"/>
          </a:xfrm>
          <a:prstGeom prst="rect">
            <a:avLst/>
          </a:prstGeom>
          <a:ln w="28575">
            <a:solidFill>
              <a:schemeClr val="tx1"/>
            </a:solidFill>
          </a:ln>
        </p:spPr>
      </p:pic>
      <p:sp>
        <p:nvSpPr>
          <p:cNvPr id="6" name="Metin kutusu 5">
            <a:extLst>
              <a:ext uri="{FF2B5EF4-FFF2-40B4-BE49-F238E27FC236}">
                <a16:creationId xmlns:a16="http://schemas.microsoft.com/office/drawing/2014/main" id="{2E07B472-98BA-436D-92CC-A6801A956070}"/>
              </a:ext>
            </a:extLst>
          </p:cNvPr>
          <p:cNvSpPr txBox="1"/>
          <p:nvPr/>
        </p:nvSpPr>
        <p:spPr>
          <a:xfrm>
            <a:off x="-6898" y="35453"/>
            <a:ext cx="9144000" cy="92333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800" i="1" dirty="0"/>
              <a:t>BAKOVA KADIN GİRİŞİMCİLİĞİ İŞLETME KOOPERATİFİ İLE BAKLANLI KADINLARIN ÜRETTİKLERİ ÜRÜNLERE MARKA VE PAZAR DEĞERİ KAZANDIRARAK BAKYE MARKASININ SATIŞINI PİYASAYA SUNDUK.</a:t>
            </a:r>
          </a:p>
        </p:txBody>
      </p:sp>
      <p:pic>
        <p:nvPicPr>
          <p:cNvPr id="4" name="İçerik Yer Tutucusu 7">
            <a:extLst>
              <a:ext uri="{FF2B5EF4-FFF2-40B4-BE49-F238E27FC236}">
                <a16:creationId xmlns:a16="http://schemas.microsoft.com/office/drawing/2014/main" id="{526A9A35-5F92-6F9E-ED82-5DAA4274DD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98923976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0" y="44960"/>
            <a:ext cx="9144000" cy="5940088"/>
          </a:xfrm>
          <a:prstGeom prst="rect">
            <a:avLst/>
          </a:prstGeom>
          <a:noFill/>
          <a:ln>
            <a:noFill/>
          </a:ln>
        </p:spPr>
        <p:txBody>
          <a:bodyPr wrap="square">
            <a:spAutoFit/>
          </a:bodyPr>
          <a:lstStyle/>
          <a:p>
            <a:pPr algn="ctr">
              <a:defRPr/>
            </a:pPr>
            <a:r>
              <a:rPr lang="tr-TR" sz="3800" b="1" i="1" dirty="0">
                <a:solidFill>
                  <a:srgbClr val="FF0000"/>
                </a:solidFill>
              </a:rPr>
              <a:t>TÜM MAHALLELERİMİZİN  </a:t>
            </a:r>
          </a:p>
          <a:p>
            <a:pPr algn="ctr">
              <a:defRPr/>
            </a:pPr>
            <a:r>
              <a:rPr lang="tr-TR" sz="3800" b="1" i="1" dirty="0">
                <a:solidFill>
                  <a:srgbClr val="FF0000"/>
                </a:solidFill>
              </a:rPr>
              <a:t>İMAR PLANI SORUNU GİDERİLMEKTEDİR.</a:t>
            </a:r>
          </a:p>
          <a:p>
            <a:pPr algn="ctr">
              <a:defRPr/>
            </a:pPr>
            <a:endParaRPr lang="tr-TR" sz="3800" b="1" i="1" dirty="0"/>
          </a:p>
          <a:p>
            <a:pPr algn="ctr">
              <a:defRPr/>
            </a:pPr>
            <a:r>
              <a:rPr lang="tr-TR" sz="3800" b="1" i="1" dirty="0"/>
              <a:t>MERKEZ İLÇE DAHİL HİÇ BİR MAHALLEMİZİN</a:t>
            </a:r>
          </a:p>
          <a:p>
            <a:pPr algn="ctr">
              <a:defRPr/>
            </a:pPr>
            <a:r>
              <a:rPr lang="tr-TR" sz="3800" b="1" i="1" dirty="0"/>
              <a:t> DÜZENLİ ve YETERLİ İMAR PLANI BULUNMAMAKTADIR.</a:t>
            </a:r>
          </a:p>
          <a:p>
            <a:pPr algn="ctr">
              <a:defRPr/>
            </a:pPr>
            <a:endParaRPr lang="tr-TR" sz="3800" b="1" i="1" dirty="0"/>
          </a:p>
          <a:p>
            <a:pPr algn="ctr">
              <a:defRPr/>
            </a:pPr>
            <a:r>
              <a:rPr lang="tr-TR" sz="3800" b="1" i="1" dirty="0"/>
              <a:t>BU SORUNUN GİDERİLMESİ İÇİN,</a:t>
            </a:r>
          </a:p>
          <a:p>
            <a:pPr algn="ctr">
              <a:defRPr/>
            </a:pPr>
            <a:r>
              <a:rPr lang="tr-TR" sz="3800" b="1" i="1" dirty="0"/>
              <a:t>PROJE ÇALIŞMALARINA BAŞLANILMIŞTIR. </a:t>
            </a:r>
          </a:p>
          <a:p>
            <a:pPr algn="ctr">
              <a:defRPr/>
            </a:pPr>
            <a:endParaRPr lang="tr-TR" sz="3800" b="1" i="1" dirty="0"/>
          </a:p>
        </p:txBody>
      </p:sp>
      <p:pic>
        <p:nvPicPr>
          <p:cNvPr id="4" name="İçerik Yer Tutucusu 7">
            <a:extLst>
              <a:ext uri="{FF2B5EF4-FFF2-40B4-BE49-F238E27FC236}">
                <a16:creationId xmlns:a16="http://schemas.microsoft.com/office/drawing/2014/main" id="{65BC5D92-406B-73DC-277F-5477A6265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98811954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1"/>
          <p:cNvSpPr>
            <a:spLocks noGrp="1"/>
          </p:cNvSpPr>
          <p:nvPr>
            <p:ph type="ctrTitle"/>
          </p:nvPr>
        </p:nvSpPr>
        <p:spPr>
          <a:xfrm>
            <a:off x="0" y="116632"/>
            <a:ext cx="9144000" cy="6552728"/>
          </a:xfrm>
          <a:ln w="127000">
            <a:noFill/>
          </a:ln>
        </p:spPr>
        <p:txBody>
          <a:bodyPr>
            <a:noAutofit/>
          </a:bodyPr>
          <a:lstStyle/>
          <a:p>
            <a:pPr algn="l" eaLnBrk="1" fontAlgn="auto" hangingPunct="1">
              <a:spcAft>
                <a:spcPts val="0"/>
              </a:spcAft>
              <a:defRPr/>
            </a:pPr>
            <a:r>
              <a:rPr lang="tr-TR" sz="2400" i="1" dirty="0">
                <a:latin typeface="Arial Black" panose="020B0A04020102020204" pitchFamily="34" charset="0"/>
                <a:cs typeface="Times New Roman" panose="02020603050405020304" pitchFamily="18" charset="0"/>
              </a:rPr>
              <a:t>                        İMAR UYGULAMASI</a:t>
            </a:r>
            <a:br>
              <a:rPr lang="tr-TR" sz="2400" i="1" dirty="0">
                <a:latin typeface="Arial Black" panose="020B0A04020102020204" pitchFamily="34" charset="0"/>
                <a:cs typeface="Times New Roman" panose="02020603050405020304" pitchFamily="18" charset="0"/>
              </a:rPr>
            </a:br>
            <a:br>
              <a:rPr lang="tr-TR" sz="2400" i="1" dirty="0">
                <a:latin typeface="Arial Black" panose="020B0A04020102020204" pitchFamily="34" charset="0"/>
                <a:cs typeface="Times New Roman" panose="02020603050405020304" pitchFamily="18" charset="0"/>
              </a:rPr>
            </a:br>
            <a:r>
              <a:rPr lang="tr-TR" sz="2400" i="1" dirty="0">
                <a:latin typeface="Arial Black" panose="020B0A04020102020204" pitchFamily="34" charset="0"/>
                <a:cs typeface="Times New Roman" panose="02020603050405020304" pitchFamily="18" charset="0"/>
              </a:rPr>
              <a:t>YAPIM İHALE TARİHİ: 	</a:t>
            </a:r>
            <a:r>
              <a:rPr lang="tr-TR" sz="2400" i="1" dirty="0">
                <a:solidFill>
                  <a:srgbClr val="FF0000"/>
                </a:solidFill>
                <a:latin typeface="Arial Black" panose="020B0A04020102020204" pitchFamily="34" charset="0"/>
                <a:cs typeface="Times New Roman" panose="02020603050405020304" pitchFamily="18" charset="0"/>
              </a:rPr>
              <a:t>14 KASIM   2017</a:t>
            </a:r>
            <a:br>
              <a:rPr lang="tr-TR" sz="2400" i="1" dirty="0">
                <a:solidFill>
                  <a:srgbClr val="FF0000"/>
                </a:solidFill>
                <a:latin typeface="Arial Black" panose="020B0A04020102020204" pitchFamily="34" charset="0"/>
                <a:cs typeface="Times New Roman" panose="02020603050405020304" pitchFamily="18" charset="0"/>
              </a:rPr>
            </a:br>
            <a:r>
              <a:rPr lang="tr-TR" sz="2400" i="1" dirty="0">
                <a:latin typeface="Arial Black" panose="020B0A04020102020204" pitchFamily="34" charset="0"/>
                <a:cs typeface="Times New Roman" panose="02020603050405020304" pitchFamily="18" charset="0"/>
              </a:rPr>
              <a:t>SÖZLEŞME TARİHİ:    	</a:t>
            </a:r>
            <a:r>
              <a:rPr lang="tr-TR" sz="2400" i="1" dirty="0">
                <a:solidFill>
                  <a:srgbClr val="FF0000"/>
                </a:solidFill>
                <a:latin typeface="Arial Black" panose="020B0A04020102020204" pitchFamily="34" charset="0"/>
                <a:cs typeface="Times New Roman" panose="02020603050405020304" pitchFamily="18" charset="0"/>
              </a:rPr>
              <a:t>25 ARALIK 2017</a:t>
            </a:r>
            <a:br>
              <a:rPr lang="tr-TR" sz="2400" i="1" dirty="0">
                <a:solidFill>
                  <a:srgbClr val="FF0000"/>
                </a:solidFill>
                <a:latin typeface="Arial Black" panose="020B0A04020102020204" pitchFamily="34" charset="0"/>
                <a:cs typeface="Times New Roman" panose="02020603050405020304" pitchFamily="18" charset="0"/>
              </a:rPr>
            </a:br>
            <a:r>
              <a:rPr lang="tr-TR" sz="2400" i="1" dirty="0">
                <a:latin typeface="Arial Black" panose="020B0A04020102020204" pitchFamily="34" charset="0"/>
                <a:cs typeface="Times New Roman" panose="02020603050405020304" pitchFamily="18" charset="0"/>
              </a:rPr>
              <a:t>YAPIM SÜRESİ:        		</a:t>
            </a:r>
            <a:r>
              <a:rPr lang="tr-TR" sz="2400" i="1" dirty="0">
                <a:solidFill>
                  <a:srgbClr val="FF0000"/>
                </a:solidFill>
                <a:latin typeface="Arial Black" panose="020B0A04020102020204" pitchFamily="34" charset="0"/>
                <a:cs typeface="Times New Roman" panose="02020603050405020304" pitchFamily="18" charset="0"/>
              </a:rPr>
              <a:t>255 GÜN</a:t>
            </a:r>
            <a:br>
              <a:rPr lang="tr-TR" sz="2400" i="1" dirty="0">
                <a:solidFill>
                  <a:srgbClr val="FF0000"/>
                </a:solidFill>
                <a:latin typeface="Arial Black" panose="020B0A04020102020204" pitchFamily="34" charset="0"/>
                <a:cs typeface="Times New Roman" panose="02020603050405020304" pitchFamily="18" charset="0"/>
              </a:rPr>
            </a:br>
            <a:r>
              <a:rPr lang="tr-TR" sz="2400" i="1" dirty="0">
                <a:latin typeface="Arial Black" panose="020B0A04020102020204" pitchFamily="34" charset="0"/>
                <a:cs typeface="Times New Roman" panose="02020603050405020304" pitchFamily="18" charset="0"/>
              </a:rPr>
              <a:t>UYGULAMA ALANI : 		</a:t>
            </a:r>
            <a:r>
              <a:rPr lang="tr-TR" sz="2400" i="1" dirty="0">
                <a:solidFill>
                  <a:srgbClr val="FF0000"/>
                </a:solidFill>
                <a:latin typeface="Arial Black" panose="020B0A04020102020204" pitchFamily="34" charset="0"/>
                <a:cs typeface="Times New Roman" panose="02020603050405020304" pitchFamily="18" charset="0"/>
              </a:rPr>
              <a:t>1634   HEKTAR </a:t>
            </a:r>
            <a:br>
              <a:rPr lang="tr-TR" sz="2400" i="1" dirty="0">
                <a:solidFill>
                  <a:srgbClr val="FF0000"/>
                </a:solidFill>
                <a:latin typeface="Arial Black" panose="020B0A04020102020204" pitchFamily="34" charset="0"/>
                <a:cs typeface="Times New Roman" panose="02020603050405020304" pitchFamily="18" charset="0"/>
              </a:rPr>
            </a:br>
            <a:r>
              <a:rPr lang="tr-TR" sz="2400" i="1" dirty="0">
                <a:solidFill>
                  <a:srgbClr val="FF0000"/>
                </a:solidFill>
                <a:latin typeface="Arial Black" panose="020B0A04020102020204" pitchFamily="34" charset="0"/>
                <a:cs typeface="Times New Roman" panose="02020603050405020304" pitchFamily="18" charset="0"/>
              </a:rPr>
              <a:t>  </a:t>
            </a:r>
            <a:r>
              <a:rPr lang="tr-TR" sz="2400" i="1" dirty="0">
                <a:solidFill>
                  <a:srgbClr val="7030A0"/>
                </a:solidFill>
                <a:latin typeface="Arial Black" panose="020B0A04020102020204" pitchFamily="34" charset="0"/>
                <a:cs typeface="Times New Roman" panose="02020603050405020304" pitchFamily="18" charset="0"/>
              </a:rPr>
              <a:t>    </a:t>
            </a:r>
            <a:br>
              <a:rPr lang="tr-TR" sz="2400" i="1" dirty="0">
                <a:solidFill>
                  <a:srgbClr val="7030A0"/>
                </a:solidFill>
                <a:latin typeface="Arial Black" panose="020B0A04020102020204" pitchFamily="34" charset="0"/>
                <a:cs typeface="Times New Roman" panose="02020603050405020304" pitchFamily="18" charset="0"/>
              </a:rPr>
            </a:br>
            <a:r>
              <a:rPr lang="tr-TR" sz="2400" i="1" dirty="0">
                <a:solidFill>
                  <a:srgbClr val="00B0F0"/>
                </a:solidFill>
                <a:latin typeface="Arial Black" panose="020B0A04020102020204" pitchFamily="34" charset="0"/>
                <a:cs typeface="Times New Roman" panose="02020603050405020304" pitchFamily="18" charset="0"/>
              </a:rPr>
              <a:t>UÇAKLA HAVA FOTOĞRAFLARININ ÇEKİMİ GERÇEKLEŞTİRİLMİŞ</a:t>
            </a:r>
            <a:br>
              <a:rPr lang="tr-TR" sz="2400" i="1" dirty="0">
                <a:latin typeface="Arial Black" panose="020B0A04020102020204" pitchFamily="34" charset="0"/>
                <a:cs typeface="Times New Roman" panose="02020603050405020304" pitchFamily="18" charset="0"/>
              </a:rPr>
            </a:br>
            <a:r>
              <a:rPr lang="tr-TR" sz="2400" i="1" dirty="0">
                <a:solidFill>
                  <a:srgbClr val="00B0F0"/>
                </a:solidFill>
                <a:latin typeface="Arial Black" panose="020B0A04020102020204" pitchFamily="34" charset="0"/>
                <a:cs typeface="Times New Roman" panose="02020603050405020304" pitchFamily="18" charset="0"/>
              </a:rPr>
              <a:t>HALİHAZIR HARİTALAR TAMAMLANMIŞ  </a:t>
            </a:r>
            <a:br>
              <a:rPr lang="tr-TR" sz="2400" i="1" dirty="0">
                <a:solidFill>
                  <a:srgbClr val="00B0F0"/>
                </a:solidFill>
                <a:latin typeface="Arial Black" panose="020B0A04020102020204" pitchFamily="34" charset="0"/>
                <a:cs typeface="Times New Roman" panose="02020603050405020304" pitchFamily="18" charset="0"/>
              </a:rPr>
            </a:br>
            <a:r>
              <a:rPr lang="tr-TR" sz="2400" i="1" dirty="0">
                <a:solidFill>
                  <a:srgbClr val="00B0F0"/>
                </a:solidFill>
                <a:latin typeface="Arial Black" panose="020B0A04020102020204" pitchFamily="34" charset="0"/>
                <a:cs typeface="Times New Roman" panose="02020603050405020304" pitchFamily="18" charset="0"/>
              </a:rPr>
              <a:t>JEOLOJİK ve JEOTEKNİK ETÜTLER BİTİRİLMİŞ.</a:t>
            </a:r>
            <a:br>
              <a:rPr lang="tr-TR" sz="2400" i="1" dirty="0">
                <a:solidFill>
                  <a:srgbClr val="00B0F0"/>
                </a:solidFill>
                <a:latin typeface="Arial Black" panose="020B0A04020102020204" pitchFamily="34" charset="0"/>
                <a:cs typeface="Times New Roman" panose="02020603050405020304" pitchFamily="18" charset="0"/>
              </a:rPr>
            </a:br>
            <a:br>
              <a:rPr lang="tr-TR" sz="2400" i="1" dirty="0">
                <a:solidFill>
                  <a:srgbClr val="FF0000"/>
                </a:solidFill>
                <a:latin typeface="Arial Black" panose="020B0A04020102020204" pitchFamily="34" charset="0"/>
                <a:cs typeface="Times New Roman" panose="02020603050405020304" pitchFamily="18" charset="0"/>
              </a:rPr>
            </a:br>
            <a:r>
              <a:rPr lang="tr-TR" sz="2400" i="1" dirty="0">
                <a:solidFill>
                  <a:srgbClr val="FF0000"/>
                </a:solidFill>
                <a:latin typeface="Arial Black" panose="020B0A04020102020204" pitchFamily="34" charset="0"/>
                <a:cs typeface="Times New Roman" panose="02020603050405020304" pitchFamily="18" charset="0"/>
              </a:rPr>
              <a:t>1/5000 NAZIM İMAR PLANI</a:t>
            </a:r>
            <a:br>
              <a:rPr lang="tr-TR" sz="2400" i="1" dirty="0">
                <a:solidFill>
                  <a:srgbClr val="FF0000"/>
                </a:solidFill>
                <a:latin typeface="Arial Black" panose="020B0A04020102020204" pitchFamily="34" charset="0"/>
                <a:cs typeface="Times New Roman" panose="02020603050405020304" pitchFamily="18" charset="0"/>
              </a:rPr>
            </a:br>
            <a:r>
              <a:rPr lang="tr-TR" sz="2400" i="1" dirty="0">
                <a:solidFill>
                  <a:srgbClr val="FF0000"/>
                </a:solidFill>
                <a:latin typeface="Arial Black" panose="020B0A04020102020204" pitchFamily="34" charset="0"/>
                <a:cs typeface="Times New Roman" panose="02020603050405020304" pitchFamily="18" charset="0"/>
              </a:rPr>
              <a:t>       </a:t>
            </a:r>
            <a:br>
              <a:rPr lang="tr-TR" sz="2400" i="1" dirty="0">
                <a:solidFill>
                  <a:srgbClr val="FF0000"/>
                </a:solidFill>
                <a:latin typeface="Arial Black" panose="020B0A04020102020204" pitchFamily="34" charset="0"/>
                <a:cs typeface="Times New Roman" panose="02020603050405020304" pitchFamily="18" charset="0"/>
              </a:rPr>
            </a:br>
            <a:r>
              <a:rPr lang="tr-TR" sz="2400" i="1" dirty="0">
                <a:solidFill>
                  <a:srgbClr val="FF0000"/>
                </a:solidFill>
                <a:latin typeface="Arial Black" panose="020B0A04020102020204" pitchFamily="34" charset="0"/>
                <a:cs typeface="Times New Roman" panose="02020603050405020304" pitchFamily="18" charset="0"/>
              </a:rPr>
              <a:t>1/1000 UYGULAMA İMAR PLANI</a:t>
            </a:r>
            <a:br>
              <a:rPr lang="tr-TR" sz="2400" i="1" dirty="0">
                <a:solidFill>
                  <a:srgbClr val="FF0000"/>
                </a:solidFill>
                <a:latin typeface="Arial Black" panose="020B0A04020102020204" pitchFamily="34" charset="0"/>
                <a:cs typeface="Times New Roman" panose="02020603050405020304" pitchFamily="18" charset="0"/>
              </a:rPr>
            </a:br>
            <a:br>
              <a:rPr lang="tr-TR" sz="2400" i="1" dirty="0">
                <a:solidFill>
                  <a:srgbClr val="FF0000"/>
                </a:solidFill>
                <a:latin typeface="Arial Black" panose="020B0A04020102020204" pitchFamily="34" charset="0"/>
                <a:cs typeface="Times New Roman" panose="02020603050405020304" pitchFamily="18" charset="0"/>
              </a:rPr>
            </a:br>
            <a:r>
              <a:rPr lang="tr-TR" sz="2400" i="1" dirty="0">
                <a:solidFill>
                  <a:srgbClr val="FF0000"/>
                </a:solidFill>
                <a:latin typeface="Arial Black" panose="020B0A04020102020204" pitchFamily="34" charset="0"/>
                <a:cs typeface="Times New Roman" panose="02020603050405020304" pitchFamily="18" charset="0"/>
              </a:rPr>
              <a:t>18.MADDE UYGULAMA SÜRECİ DEVAM ETMEKTEDİR.</a:t>
            </a:r>
            <a:br>
              <a:rPr lang="tr-TR" sz="2400" i="1" dirty="0">
                <a:latin typeface="Arial Black" panose="020B0A04020102020204" pitchFamily="34" charset="0"/>
                <a:cs typeface="Times New Roman" panose="02020603050405020304" pitchFamily="18" charset="0"/>
              </a:rPr>
            </a:br>
            <a:endParaRPr lang="tr-TR" sz="2400" i="1" dirty="0">
              <a:latin typeface="Arial Black" panose="020B0A04020102020204" pitchFamily="34" charset="0"/>
              <a:cs typeface="Times New Roman" panose="02020603050405020304" pitchFamily="18" charset="0"/>
            </a:endParaRPr>
          </a:p>
        </p:txBody>
      </p:sp>
      <p:pic>
        <p:nvPicPr>
          <p:cNvPr id="2" name="İçerik Yer Tutucusu 7">
            <a:extLst>
              <a:ext uri="{FF2B5EF4-FFF2-40B4-BE49-F238E27FC236}">
                <a16:creationId xmlns:a16="http://schemas.microsoft.com/office/drawing/2014/main" id="{13318503-1A34-950D-9425-5DA7B0A61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33304751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Başlık 1"/>
          <p:cNvSpPr>
            <a:spLocks noGrp="1" noChangeArrowheads="1"/>
          </p:cNvSpPr>
          <p:nvPr>
            <p:ph type="title"/>
          </p:nvPr>
        </p:nvSpPr>
        <p:spPr/>
        <p:txBody>
          <a:bodyPr/>
          <a:lstStyle/>
          <a:p>
            <a:endParaRPr lang="tr-TR" altLang="tr-TR"/>
          </a:p>
        </p:txBody>
      </p:sp>
      <p:sp>
        <p:nvSpPr>
          <p:cNvPr id="302083" name="İçerik Yer Tutucusu 2"/>
          <p:cNvSpPr>
            <a:spLocks noGrp="1" noChangeArrowheads="1"/>
          </p:cNvSpPr>
          <p:nvPr>
            <p:ph idx="4294967295"/>
          </p:nvPr>
        </p:nvSpPr>
        <p:spPr>
          <a:xfrm>
            <a:off x="457200" y="1600202"/>
            <a:ext cx="8229600" cy="4525963"/>
          </a:xfrm>
        </p:spPr>
        <p:txBody>
          <a:bodyPr/>
          <a:lstStyle/>
          <a:p>
            <a:endParaRPr lang="tr-TR" altLang="tr-TR"/>
          </a:p>
        </p:txBody>
      </p:sp>
      <p:pic>
        <p:nvPicPr>
          <p:cNvPr id="302084" name="Picture 2" descr="C:\Users\Casper\Desktop\iMAR\MERKE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8" y="685800"/>
            <a:ext cx="9109075"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a:extLst>
              <a:ext uri="{FF2B5EF4-FFF2-40B4-BE49-F238E27FC236}">
                <a16:creationId xmlns:a16="http://schemas.microsoft.com/office/drawing/2014/main" id="{CF6946CF-34C0-9896-6E91-07F33EBE9FD9}"/>
              </a:ext>
            </a:extLst>
          </p:cNvPr>
          <p:cNvSpPr txBox="1"/>
          <p:nvPr/>
        </p:nvSpPr>
        <p:spPr>
          <a:xfrm>
            <a:off x="34929" y="0"/>
            <a:ext cx="9109072"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solidFill>
                  <a:schemeClr val="tx1"/>
                </a:solidFill>
              </a:rPr>
              <a:t>MEVCUT YERLEŞİM ALANI           : 385 HEKTAR  </a:t>
            </a:r>
          </a:p>
          <a:p>
            <a:r>
              <a:rPr lang="tr-TR" sz="2000" i="1" dirty="0">
                <a:solidFill>
                  <a:schemeClr val="tx1"/>
                </a:solidFill>
              </a:rPr>
              <a:t>İMAR PLANI UYGULAMA ALANI : 762 HEKTAR</a:t>
            </a:r>
          </a:p>
        </p:txBody>
      </p:sp>
      <p:pic>
        <p:nvPicPr>
          <p:cNvPr id="4" name="İçerik Yer Tutucusu 7">
            <a:extLst>
              <a:ext uri="{FF2B5EF4-FFF2-40B4-BE49-F238E27FC236}">
                <a16:creationId xmlns:a16="http://schemas.microsoft.com/office/drawing/2014/main" id="{558E45D6-77D7-9C79-ED5C-158607FA0C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03815109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46FE614A-BDD3-8D25-E162-34A8064BD426}"/>
              </a:ext>
            </a:extLst>
          </p:cNvPr>
          <p:cNvSpPr txBox="1">
            <a:spLocks noChangeArrowheads="1"/>
          </p:cNvSpPr>
          <p:nvPr/>
        </p:nvSpPr>
        <p:spPr bwMode="auto">
          <a:xfrm>
            <a:off x="-17851" y="-10613"/>
            <a:ext cx="9161851"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t>31 MART 2024 DEVAM EDEN ÇALIŞMALARIMIZ</a:t>
            </a:r>
          </a:p>
          <a:p>
            <a:r>
              <a:rPr lang="tr-TR" sz="2000" i="1" dirty="0"/>
              <a:t>BAKLAN MERKEZ İLAVE VE REVİZYON İMAR PLANI</a:t>
            </a:r>
          </a:p>
        </p:txBody>
      </p:sp>
      <p:pic>
        <p:nvPicPr>
          <p:cNvPr id="4" name="Resim 3">
            <a:extLst>
              <a:ext uri="{FF2B5EF4-FFF2-40B4-BE49-F238E27FC236}">
                <a16:creationId xmlns:a16="http://schemas.microsoft.com/office/drawing/2014/main" id="{21846783-44EF-CC90-E99A-56E79A4F7A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151" b="38450"/>
          <a:stretch/>
        </p:blipFill>
        <p:spPr>
          <a:xfrm>
            <a:off x="-11936" y="697272"/>
            <a:ext cx="9155936" cy="6160728"/>
          </a:xfrm>
          <a:prstGeom prst="rect">
            <a:avLst/>
          </a:prstGeom>
        </p:spPr>
      </p:pic>
      <p:sp>
        <p:nvSpPr>
          <p:cNvPr id="5" name="Text Box 2">
            <a:extLst>
              <a:ext uri="{FF2B5EF4-FFF2-40B4-BE49-F238E27FC236}">
                <a16:creationId xmlns:a16="http://schemas.microsoft.com/office/drawing/2014/main" id="{2D2788BD-D01C-17F2-8AF9-8FF853117193}"/>
              </a:ext>
            </a:extLst>
          </p:cNvPr>
          <p:cNvSpPr txBox="1">
            <a:spLocks noChangeArrowheads="1"/>
          </p:cNvSpPr>
          <p:nvPr/>
        </p:nvSpPr>
        <p:spPr bwMode="auto">
          <a:xfrm>
            <a:off x="-6968" y="5877272"/>
            <a:ext cx="9161851"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t>İLAVE İMAR PLANI YAPILACAK ALANLARA</a:t>
            </a:r>
          </a:p>
          <a:p>
            <a:r>
              <a:rPr lang="tr-TR" sz="2000" i="1" dirty="0"/>
              <a:t> TARIM VE ORMAN BAKANLIĞIMIZCA NİHAİ KARAR VERİLMİŞTİR.</a:t>
            </a:r>
          </a:p>
        </p:txBody>
      </p:sp>
      <p:pic>
        <p:nvPicPr>
          <p:cNvPr id="2" name="İçerik Yer Tutucusu 7">
            <a:extLst>
              <a:ext uri="{FF2B5EF4-FFF2-40B4-BE49-F238E27FC236}">
                <a16:creationId xmlns:a16="http://schemas.microsoft.com/office/drawing/2014/main" id="{80D21341-94B2-4E87-85C5-D7ED2DC87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75846620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46FE614A-BDD3-8D25-E162-34A8064BD426}"/>
              </a:ext>
            </a:extLst>
          </p:cNvPr>
          <p:cNvSpPr txBox="1">
            <a:spLocks noChangeArrowheads="1"/>
          </p:cNvSpPr>
          <p:nvPr/>
        </p:nvSpPr>
        <p:spPr bwMode="auto">
          <a:xfrm>
            <a:off x="-17851" y="7316"/>
            <a:ext cx="9161851"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t>31 MART 2024 DEVAM EDEN ÇALIŞMALARIMIZ</a:t>
            </a:r>
          </a:p>
          <a:p>
            <a:r>
              <a:rPr lang="tr-TR" sz="2000" i="1" dirty="0"/>
              <a:t>BAKLAN MERKEZ İLAVE VE REVİZYON İMAR PLANI</a:t>
            </a:r>
          </a:p>
        </p:txBody>
      </p:sp>
      <p:pic>
        <p:nvPicPr>
          <p:cNvPr id="3" name="Resim 2">
            <a:extLst>
              <a:ext uri="{FF2B5EF4-FFF2-40B4-BE49-F238E27FC236}">
                <a16:creationId xmlns:a16="http://schemas.microsoft.com/office/drawing/2014/main" id="{05DC7602-7F3E-4065-88F3-BFC7DE79953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106" r="8442"/>
          <a:stretch/>
        </p:blipFill>
        <p:spPr>
          <a:xfrm>
            <a:off x="467544" y="697273"/>
            <a:ext cx="8676456" cy="6160727"/>
          </a:xfrm>
          <a:prstGeom prst="rect">
            <a:avLst/>
          </a:prstGeom>
        </p:spPr>
      </p:pic>
      <p:pic>
        <p:nvPicPr>
          <p:cNvPr id="2" name="İçerik Yer Tutucusu 7">
            <a:extLst>
              <a:ext uri="{FF2B5EF4-FFF2-40B4-BE49-F238E27FC236}">
                <a16:creationId xmlns:a16="http://schemas.microsoft.com/office/drawing/2014/main" id="{CBF6F60D-57A1-1688-C249-A9220FD107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143751791"/>
      </p:ext>
    </p:extLst>
  </p:cSld>
  <p:clrMapOvr>
    <a:masterClrMapping/>
  </p:clrMapOvr>
  <mc:AlternateContent xmlns:mc="http://schemas.openxmlformats.org/markup-compatibility/2006" xmlns:p14="http://schemas.microsoft.com/office/powerpoint/2010/main">
    <mc:Choice Requires="p14">
      <p:transition p14:dur="30"/>
    </mc:Choice>
    <mc:Fallback xmlns="">
      <p:transition advClick="0"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07504" y="44624"/>
            <a:ext cx="8928992" cy="6594113"/>
          </a:xfrm>
          <a:prstGeom prst="rect">
            <a:avLst/>
          </a:prstGeom>
          <a:ln w="88900" cmpd="sng">
            <a:noFill/>
          </a:ln>
        </p:spPr>
        <p:txBody>
          <a:bodyPr wrap="square">
            <a:spAutoFit/>
          </a:bodyPr>
          <a:lstStyle/>
          <a:p>
            <a:pPr algn="ctr" eaLnBrk="1" fontAlgn="auto" hangingPunct="1">
              <a:spcBef>
                <a:spcPts val="0"/>
              </a:spcBef>
              <a:spcAft>
                <a:spcPts val="0"/>
              </a:spcAft>
              <a:defRPr/>
            </a:pPr>
            <a:endParaRPr lang="tr-TR" sz="2800" b="1" dirty="0">
              <a:solidFill>
                <a:srgbClr val="0000FF"/>
              </a:solidFill>
              <a:latin typeface="+mj-lt"/>
            </a:endParaRPr>
          </a:p>
          <a:p>
            <a:pPr algn="ctr" eaLnBrk="1" fontAlgn="auto" hangingPunct="1">
              <a:spcBef>
                <a:spcPts val="0"/>
              </a:spcBef>
              <a:spcAft>
                <a:spcPts val="0"/>
              </a:spcAft>
              <a:defRPr/>
            </a:pPr>
            <a:r>
              <a:rPr lang="tr-TR" sz="4000" b="1" i="1" dirty="0">
                <a:solidFill>
                  <a:srgbClr val="000066"/>
                </a:solidFill>
                <a:latin typeface="+mj-lt"/>
              </a:rPr>
              <a:t>BAKLAN </a:t>
            </a:r>
          </a:p>
          <a:p>
            <a:pPr algn="ctr" eaLnBrk="1" fontAlgn="auto" hangingPunct="1">
              <a:spcBef>
                <a:spcPts val="0"/>
              </a:spcBef>
              <a:spcAft>
                <a:spcPts val="0"/>
              </a:spcAft>
              <a:defRPr/>
            </a:pPr>
            <a:r>
              <a:rPr lang="tr-TR" sz="2800" b="1" i="1" dirty="0">
                <a:solidFill>
                  <a:srgbClr val="0000FF"/>
                </a:solidFill>
                <a:latin typeface="+mj-lt"/>
              </a:rPr>
              <a:t>İLÇE VE MAHALLELERİMİZDE </a:t>
            </a:r>
          </a:p>
          <a:p>
            <a:pPr algn="ctr" eaLnBrk="1" fontAlgn="auto" hangingPunct="1">
              <a:spcBef>
                <a:spcPts val="0"/>
              </a:spcBef>
              <a:spcAft>
                <a:spcPts val="0"/>
              </a:spcAft>
              <a:defRPr/>
            </a:pPr>
            <a:r>
              <a:rPr lang="tr-TR" sz="2800" b="1" i="1" dirty="0">
                <a:solidFill>
                  <a:srgbClr val="0000FF"/>
                </a:solidFill>
                <a:latin typeface="+mj-lt"/>
              </a:rPr>
              <a:t>2014</a:t>
            </a:r>
            <a:r>
              <a:rPr lang="tr-TR" sz="2800" b="1" i="1" dirty="0">
                <a:solidFill>
                  <a:srgbClr val="0000FF"/>
                </a:solidFill>
              </a:rPr>
              <a:t> YILINDAN GÜNÜMÜZE </a:t>
            </a:r>
          </a:p>
          <a:p>
            <a:pPr algn="ctr" eaLnBrk="1" fontAlgn="auto" hangingPunct="1">
              <a:spcBef>
                <a:spcPts val="0"/>
              </a:spcBef>
              <a:spcAft>
                <a:spcPts val="0"/>
              </a:spcAft>
              <a:defRPr/>
            </a:pPr>
            <a:endParaRPr lang="tr-TR" sz="1400" b="1" i="1" dirty="0">
              <a:solidFill>
                <a:srgbClr val="0000FF"/>
              </a:solidFill>
            </a:endParaRPr>
          </a:p>
          <a:p>
            <a:pPr algn="ctr" eaLnBrk="1" fontAlgn="auto" hangingPunct="1">
              <a:spcBef>
                <a:spcPts val="0"/>
              </a:spcBef>
              <a:spcAft>
                <a:spcPts val="0"/>
              </a:spcAft>
              <a:defRPr/>
            </a:pPr>
            <a:r>
              <a:rPr lang="tr-TR" sz="4000" b="1" i="1" dirty="0">
                <a:solidFill>
                  <a:srgbClr val="FF0000"/>
                </a:solidFill>
                <a:highlight>
                  <a:srgbClr val="FFFF00"/>
                </a:highlight>
                <a:latin typeface="+mj-lt"/>
              </a:rPr>
              <a:t>1.214.000</a:t>
            </a:r>
            <a:r>
              <a:rPr lang="tr-TR" sz="4000" b="1" i="1" dirty="0">
                <a:solidFill>
                  <a:srgbClr val="FF0000"/>
                </a:solidFill>
                <a:highlight>
                  <a:srgbClr val="FFFF00"/>
                </a:highlight>
              </a:rPr>
              <a:t> </a:t>
            </a:r>
            <a:r>
              <a:rPr lang="tr-TR" sz="3200" b="1" i="1" dirty="0">
                <a:solidFill>
                  <a:srgbClr val="FF0000"/>
                </a:solidFill>
                <a:highlight>
                  <a:srgbClr val="FFFF00"/>
                </a:highlight>
              </a:rPr>
              <a:t>m²</a:t>
            </a:r>
          </a:p>
          <a:p>
            <a:pPr algn="ctr" eaLnBrk="1" fontAlgn="auto" hangingPunct="1">
              <a:spcBef>
                <a:spcPts val="0"/>
              </a:spcBef>
              <a:spcAft>
                <a:spcPts val="0"/>
              </a:spcAft>
              <a:defRPr/>
            </a:pPr>
            <a:endParaRPr lang="tr-TR" sz="1400" b="1" i="1" dirty="0">
              <a:solidFill>
                <a:srgbClr val="FF0000"/>
              </a:solidFill>
              <a:highlight>
                <a:srgbClr val="FFFF00"/>
              </a:highlight>
            </a:endParaRPr>
          </a:p>
          <a:p>
            <a:pPr algn="ctr" eaLnBrk="1" fontAlgn="auto" hangingPunct="1">
              <a:spcBef>
                <a:spcPts val="0"/>
              </a:spcBef>
              <a:spcAft>
                <a:spcPts val="0"/>
              </a:spcAft>
              <a:defRPr/>
            </a:pPr>
            <a:endParaRPr lang="tr-TR" sz="1050" b="1" i="1" dirty="0">
              <a:latin typeface="+mn-lt"/>
            </a:endParaRPr>
          </a:p>
          <a:p>
            <a:pPr algn="ctr" eaLnBrk="1" fontAlgn="auto" hangingPunct="1">
              <a:spcBef>
                <a:spcPts val="0"/>
              </a:spcBef>
              <a:spcAft>
                <a:spcPts val="0"/>
              </a:spcAft>
              <a:defRPr/>
            </a:pPr>
            <a:r>
              <a:rPr lang="tr-TR" sz="2800" b="1" i="1" dirty="0"/>
              <a:t>   KİLİT PARKE TAŞI DÖŞENMİŞTİR.</a:t>
            </a:r>
          </a:p>
          <a:p>
            <a:pPr algn="ctr" eaLnBrk="1" fontAlgn="auto" hangingPunct="1">
              <a:spcBef>
                <a:spcPts val="0"/>
              </a:spcBef>
              <a:spcAft>
                <a:spcPts val="0"/>
              </a:spcAft>
              <a:defRPr/>
            </a:pPr>
            <a:endParaRPr lang="tr-TR" sz="2800" b="1" i="1" dirty="0"/>
          </a:p>
          <a:p>
            <a:pPr algn="ctr">
              <a:defRPr/>
            </a:pPr>
            <a:r>
              <a:rPr lang="tr-TR" sz="2800" b="1" i="1" dirty="0"/>
              <a:t>1.214.000 m² X 180 ₺/m² = 218.520.000 ₺</a:t>
            </a:r>
          </a:p>
          <a:p>
            <a:pPr algn="ctr" eaLnBrk="1" fontAlgn="auto" hangingPunct="1">
              <a:spcBef>
                <a:spcPts val="0"/>
              </a:spcBef>
              <a:spcAft>
                <a:spcPts val="0"/>
              </a:spcAft>
              <a:defRPr/>
            </a:pPr>
            <a:r>
              <a:rPr lang="tr-TR" sz="2400" b="1" i="1" dirty="0"/>
              <a:t>Güncel Kilit Taşı Bedeli</a:t>
            </a:r>
            <a:br>
              <a:rPr lang="tr-TR" sz="2800" b="1" i="1" dirty="0"/>
            </a:br>
            <a:endParaRPr lang="tr-TR" sz="2800" b="1" i="1" dirty="0"/>
          </a:p>
          <a:p>
            <a:pPr algn="ctr" eaLnBrk="1" fontAlgn="auto" hangingPunct="1">
              <a:spcBef>
                <a:spcPts val="0"/>
              </a:spcBef>
              <a:spcAft>
                <a:spcPts val="0"/>
              </a:spcAft>
              <a:defRPr/>
            </a:pPr>
            <a:r>
              <a:rPr lang="tr-TR" sz="2800" b="1" i="1" dirty="0">
                <a:solidFill>
                  <a:srgbClr val="0000FF"/>
                </a:solidFill>
              </a:rPr>
              <a:t>HEDEF!   </a:t>
            </a:r>
          </a:p>
          <a:p>
            <a:pPr algn="ctr" eaLnBrk="1" fontAlgn="auto" hangingPunct="1">
              <a:spcBef>
                <a:spcPts val="0"/>
              </a:spcBef>
              <a:spcAft>
                <a:spcPts val="0"/>
              </a:spcAft>
              <a:defRPr/>
            </a:pPr>
            <a:r>
              <a:rPr lang="tr-TR" sz="2800" b="1" i="1" dirty="0">
                <a:solidFill>
                  <a:srgbClr val="FF0000"/>
                </a:solidFill>
              </a:rPr>
              <a:t>KİLİT PARKE DÖŞENMEDİK HİÇ BİR CADDE ve SOKAK KALMAYACAKTIR.</a:t>
            </a:r>
            <a:endParaRPr lang="tr-TR" sz="3200" b="1" dirty="0">
              <a:solidFill>
                <a:srgbClr val="0000FF"/>
              </a:solidFill>
            </a:endParaRPr>
          </a:p>
        </p:txBody>
      </p:sp>
      <p:pic>
        <p:nvPicPr>
          <p:cNvPr id="2" name="İçerik Yer Tutucusu 7">
            <a:extLst>
              <a:ext uri="{FF2B5EF4-FFF2-40B4-BE49-F238E27FC236}">
                <a16:creationId xmlns:a16="http://schemas.microsoft.com/office/drawing/2014/main" id="{94AF08EC-3BE2-CB9C-88B2-8DAAAA60C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1267199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Resimler\Sondaj Etüd\WhatsApp Image 2018-10-11 at 10.11.4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617"/>
            <a:ext cx="3275855" cy="684738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5" name="Resim 7">
            <a:extLst>
              <a:ext uri="{FF2B5EF4-FFF2-40B4-BE49-F238E27FC236}">
                <a16:creationId xmlns:a16="http://schemas.microsoft.com/office/drawing/2014/main" id="{EE466D81-8C69-4A4A-799C-546AD1164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9419" y="39671"/>
            <a:ext cx="2584580" cy="68580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E45E1F2C-37DE-BBDA-BF30-F1135FC88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9059" y="23193"/>
            <a:ext cx="3197157" cy="68580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2E6B4C2B-7DAC-EFF4-2630-2AA94B376CEA}"/>
              </a:ext>
            </a:extLst>
          </p:cNvPr>
          <p:cNvSpPr txBox="1"/>
          <p:nvPr/>
        </p:nvSpPr>
        <p:spPr>
          <a:xfrm>
            <a:off x="0" y="116632"/>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solidFill>
                  <a:schemeClr val="tx1"/>
                </a:solidFill>
              </a:rPr>
              <a:t>TÜM MAHALLELERİMİZDE YAPILACAK OLAN İMAR PLANLARINA ESAS JEOLOJİK - JEOTEKNİK ETÜT VE ARAZİ SONDAJ ÇALIŞMALARI</a:t>
            </a:r>
          </a:p>
        </p:txBody>
      </p:sp>
      <p:pic>
        <p:nvPicPr>
          <p:cNvPr id="7" name="İçerik Yer Tutucusu 7">
            <a:extLst>
              <a:ext uri="{FF2B5EF4-FFF2-40B4-BE49-F238E27FC236}">
                <a16:creationId xmlns:a16="http://schemas.microsoft.com/office/drawing/2014/main" id="{A6A0F2E2-7517-917F-642C-79B79B7A56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57735211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671F5C61-711A-4F48-A283-3F7C5B74814B}"/>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07504" y="692569"/>
            <a:ext cx="4392489" cy="2852936"/>
          </a:xfrm>
          <a:ln w="28575">
            <a:solidFill>
              <a:schemeClr val="tx1"/>
            </a:solidFill>
          </a:ln>
        </p:spPr>
      </p:pic>
      <p:sp>
        <p:nvSpPr>
          <p:cNvPr id="7" name="Metin kutusu 6">
            <a:extLst>
              <a:ext uri="{FF2B5EF4-FFF2-40B4-BE49-F238E27FC236}">
                <a16:creationId xmlns:a16="http://schemas.microsoft.com/office/drawing/2014/main" id="{08AC3ECA-92B3-4F91-AFEB-B866B7441FCF}"/>
              </a:ext>
            </a:extLst>
          </p:cNvPr>
          <p:cNvSpPr txBox="1"/>
          <p:nvPr/>
        </p:nvSpPr>
        <p:spPr>
          <a:xfrm>
            <a:off x="0" y="116632"/>
            <a:ext cx="9144000" cy="4001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JEOTERMAL ÇALIŞMALARI</a:t>
            </a:r>
          </a:p>
        </p:txBody>
      </p:sp>
      <p:pic>
        <p:nvPicPr>
          <p:cNvPr id="4" name="İçerik Yer Tutucusu 4">
            <a:extLst>
              <a:ext uri="{FF2B5EF4-FFF2-40B4-BE49-F238E27FC236}">
                <a16:creationId xmlns:a16="http://schemas.microsoft.com/office/drawing/2014/main" id="{70B9AE09-9377-398D-AF16-DE5F91A51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692569"/>
            <a:ext cx="4464496" cy="2852936"/>
          </a:xfrm>
          <a:prstGeom prst="rect">
            <a:avLst/>
          </a:prstGeom>
          <a:ln w="28575">
            <a:solidFill>
              <a:schemeClr val="tx1"/>
            </a:solidFill>
          </a:ln>
        </p:spPr>
      </p:pic>
      <p:pic>
        <p:nvPicPr>
          <p:cNvPr id="6" name="İçerik Yer Tutucusu 4">
            <a:extLst>
              <a:ext uri="{FF2B5EF4-FFF2-40B4-BE49-F238E27FC236}">
                <a16:creationId xmlns:a16="http://schemas.microsoft.com/office/drawing/2014/main" id="{BF8677B0-A309-036A-4EF0-437F3D25669F}"/>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195736" y="3733654"/>
            <a:ext cx="4464495" cy="2935706"/>
          </a:xfrm>
          <a:ln w="28575">
            <a:solidFill>
              <a:schemeClr val="tx1"/>
            </a:solidFill>
          </a:ln>
        </p:spPr>
      </p:pic>
      <p:pic>
        <p:nvPicPr>
          <p:cNvPr id="8" name="İçerik Yer Tutucusu 7">
            <a:extLst>
              <a:ext uri="{FF2B5EF4-FFF2-40B4-BE49-F238E27FC236}">
                <a16:creationId xmlns:a16="http://schemas.microsoft.com/office/drawing/2014/main" id="{CB5A9387-68EA-66AD-2380-834460AE47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83180786"/>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596" name="Resim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713116"/>
            <a:ext cx="4031541" cy="288032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6C169739-50CB-15C3-4F26-636C1CD4EDE0}"/>
              </a:ext>
            </a:extLst>
          </p:cNvPr>
          <p:cNvSpPr txBox="1"/>
          <p:nvPr/>
        </p:nvSpPr>
        <p:spPr>
          <a:xfrm>
            <a:off x="11868" y="101314"/>
            <a:ext cx="9106660"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r>
              <a:rPr lang="tr-TR" sz="2400" b="1" i="1" dirty="0"/>
              <a:t>HÜSAMETTİN </a:t>
            </a:r>
            <a:r>
              <a:rPr lang="tr-TR" sz="2400" b="1" i="1" dirty="0" err="1"/>
              <a:t>GAZİ’yi</a:t>
            </a:r>
            <a:r>
              <a:rPr lang="tr-TR" sz="2400" b="1" i="1" dirty="0"/>
              <a:t> ANMA ve BAHAR ŞENLİKLERİ</a:t>
            </a:r>
          </a:p>
        </p:txBody>
      </p:sp>
      <p:pic>
        <p:nvPicPr>
          <p:cNvPr id="4" name="İçerik Yer Tutucusu 4">
            <a:extLst>
              <a:ext uri="{FF2B5EF4-FFF2-40B4-BE49-F238E27FC236}">
                <a16:creationId xmlns:a16="http://schemas.microsoft.com/office/drawing/2014/main" id="{C6E50D07-FA31-FD35-64A3-189BDCC2A4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3876366"/>
            <a:ext cx="4392488" cy="2616783"/>
          </a:xfrm>
          <a:prstGeom prst="rect">
            <a:avLst/>
          </a:prstGeom>
          <a:ln w="28575">
            <a:solidFill>
              <a:schemeClr val="tx1"/>
            </a:solidFill>
          </a:ln>
        </p:spPr>
      </p:pic>
      <p:pic>
        <p:nvPicPr>
          <p:cNvPr id="5" name="Resim 4">
            <a:extLst>
              <a:ext uri="{FF2B5EF4-FFF2-40B4-BE49-F238E27FC236}">
                <a16:creationId xmlns:a16="http://schemas.microsoft.com/office/drawing/2014/main" id="{DDDE3B14-F838-408B-D5D9-5A1B4C6794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984" y="731949"/>
            <a:ext cx="4392488" cy="2875769"/>
          </a:xfrm>
          <a:prstGeom prst="rect">
            <a:avLst/>
          </a:prstGeom>
          <a:ln w="28575">
            <a:solidFill>
              <a:schemeClr val="tx1"/>
            </a:solidFill>
          </a:ln>
        </p:spPr>
      </p:pic>
      <p:pic>
        <p:nvPicPr>
          <p:cNvPr id="6" name="Resim 5">
            <a:extLst>
              <a:ext uri="{FF2B5EF4-FFF2-40B4-BE49-F238E27FC236}">
                <a16:creationId xmlns:a16="http://schemas.microsoft.com/office/drawing/2014/main" id="{AA592E67-6E2E-276E-B7CC-B8EC4DD280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1559" y="3874319"/>
            <a:ext cx="3999493" cy="2618830"/>
          </a:xfrm>
          <a:prstGeom prst="rect">
            <a:avLst/>
          </a:prstGeom>
          <a:ln w="28575">
            <a:solidFill>
              <a:schemeClr val="tx1"/>
            </a:solidFill>
          </a:ln>
        </p:spPr>
      </p:pic>
      <p:pic>
        <p:nvPicPr>
          <p:cNvPr id="7" name="İçerik Yer Tutucusu 7">
            <a:extLst>
              <a:ext uri="{FF2B5EF4-FFF2-40B4-BE49-F238E27FC236}">
                <a16:creationId xmlns:a16="http://schemas.microsoft.com/office/drawing/2014/main" id="{7C66557A-F357-5C1B-A02B-FA1C0140A8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59291935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A58D481F-E595-4ECB-AB37-96A6D8C51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Unvan 1">
            <a:extLst>
              <a:ext uri="{FF2B5EF4-FFF2-40B4-BE49-F238E27FC236}">
                <a16:creationId xmlns:a16="http://schemas.microsoft.com/office/drawing/2014/main" id="{EB1CAE5B-D596-488B-9CFE-7026569F2606}"/>
              </a:ext>
            </a:extLst>
          </p:cNvPr>
          <p:cNvSpPr txBox="1">
            <a:spLocks noChangeArrowheads="1"/>
          </p:cNvSpPr>
          <p:nvPr/>
        </p:nvSpPr>
        <p:spPr>
          <a:xfrm>
            <a:off x="-25927" y="56818"/>
            <a:ext cx="9169927"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i="1" dirty="0"/>
              <a:t>2018 YILI ÇAL KOYUN ATLATMA YARIŞI BİRİNCİSİ</a:t>
            </a:r>
          </a:p>
          <a:p>
            <a:r>
              <a:rPr lang="tr-TR" altLang="tr-TR" i="1" dirty="0"/>
              <a:t>İLÇEMİZ HALKINDAN HASAN SALIK OLMUŞTUR.</a:t>
            </a:r>
          </a:p>
        </p:txBody>
      </p:sp>
      <p:pic>
        <p:nvPicPr>
          <p:cNvPr id="3" name="İçerik Yer Tutucusu 7">
            <a:extLst>
              <a:ext uri="{FF2B5EF4-FFF2-40B4-BE49-F238E27FC236}">
                <a16:creationId xmlns:a16="http://schemas.microsoft.com/office/drawing/2014/main" id="{42934910-528F-E2B8-0FFE-78E29DBD55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17780587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322" name="Picture 2" descr="G:\Karma Resimler\Baklan Manzara karma\Manzara\10559919_688693097880182_7118324241783848118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8" y="0"/>
            <a:ext cx="4333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23" name="Picture 4" descr="C:\Users\Casper\Desktop\10226859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302" y="0"/>
            <a:ext cx="4965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324" name="Metin kutusu 1"/>
          <p:cNvSpPr txBox="1">
            <a:spLocks noChangeArrowheads="1"/>
          </p:cNvSpPr>
          <p:nvPr/>
        </p:nvSpPr>
        <p:spPr bwMode="auto">
          <a:xfrm>
            <a:off x="22228" y="56818"/>
            <a:ext cx="9199763"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i="1" dirty="0"/>
              <a:t>BÜYÜK ve KÜÇÜK  BAŞ HAYVANCILIĞIMIZI</a:t>
            </a:r>
          </a:p>
          <a:p>
            <a:r>
              <a:rPr lang="tr-TR" altLang="tr-TR" i="1" dirty="0"/>
              <a:t>DESTEKLİYORUZ </a:t>
            </a:r>
          </a:p>
        </p:txBody>
      </p:sp>
      <p:pic>
        <p:nvPicPr>
          <p:cNvPr id="2" name="İçerik Yer Tutucusu 7">
            <a:extLst>
              <a:ext uri="{FF2B5EF4-FFF2-40B4-BE49-F238E27FC236}">
                <a16:creationId xmlns:a16="http://schemas.microsoft.com/office/drawing/2014/main" id="{66226B8E-B010-9926-90C8-42E9EE7EF1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11644532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04F4D56-6C0E-7FE4-35B0-12971960CF32}"/>
              </a:ext>
            </a:extLst>
          </p:cNvPr>
          <p:cNvSpPr txBox="1"/>
          <p:nvPr/>
        </p:nvSpPr>
        <p:spPr>
          <a:xfrm>
            <a:off x="95717" y="14338"/>
            <a:ext cx="8928992" cy="1323439"/>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YÜZYILIN AFETİ DEPREM</a:t>
            </a:r>
          </a:p>
          <a:p>
            <a:r>
              <a:rPr lang="tr-TR" i="1" dirty="0"/>
              <a:t>6 ŞUBAT 2023 04:17 TARİHİNDE MEYDANA GELEN DEPREM </a:t>
            </a:r>
          </a:p>
          <a:p>
            <a:r>
              <a:rPr lang="tr-TR" i="1" dirty="0"/>
              <a:t>FEKLAKETİ NEDENİYLE ÜLKEMİZDE </a:t>
            </a:r>
            <a:r>
              <a:rPr lang="nn-NO" i="1" dirty="0"/>
              <a:t>85 M</a:t>
            </a:r>
            <a:r>
              <a:rPr lang="tr-TR" i="1" dirty="0"/>
              <a:t>İ</a:t>
            </a:r>
            <a:r>
              <a:rPr lang="nn-NO" i="1" dirty="0"/>
              <a:t>LYON TEK YÜREK, TEK BILEK OLM</a:t>
            </a:r>
            <a:r>
              <a:rPr lang="tr-TR" i="1" dirty="0"/>
              <a:t>UŞTUR.</a:t>
            </a:r>
          </a:p>
        </p:txBody>
      </p:sp>
      <p:sp>
        <p:nvSpPr>
          <p:cNvPr id="5" name="Metin kutusu 4">
            <a:extLst>
              <a:ext uri="{FF2B5EF4-FFF2-40B4-BE49-F238E27FC236}">
                <a16:creationId xmlns:a16="http://schemas.microsoft.com/office/drawing/2014/main" id="{E89F3089-B315-50C5-ECB5-621E80A323C4}"/>
              </a:ext>
            </a:extLst>
          </p:cNvPr>
          <p:cNvSpPr txBox="1"/>
          <p:nvPr/>
        </p:nvSpPr>
        <p:spPr>
          <a:xfrm>
            <a:off x="98049" y="1304176"/>
            <a:ext cx="8928992" cy="5509200"/>
          </a:xfrm>
          <a:prstGeom prst="rect">
            <a:avLst/>
          </a:prstGeom>
          <a:noFill/>
        </p:spPr>
        <p:txBody>
          <a:bodyPr wrap="square">
            <a:spAutoFit/>
          </a:bodyPr>
          <a:lstStyle/>
          <a:p>
            <a:pPr algn="ctr"/>
            <a:r>
              <a:rPr lang="tr-TR" sz="3200" b="1" i="1" dirty="0"/>
              <a:t>BAKLAN HALKIMIZ;</a:t>
            </a:r>
          </a:p>
          <a:p>
            <a:pPr algn="ctr"/>
            <a:r>
              <a:rPr lang="tr-TR" sz="3200" b="1" i="1" dirty="0"/>
              <a:t>DEPREM BÖLGESİNDE AFETE MARUZ KALAN VATANDAŞLARIMIZIN GÜNLÜK YAŞAM İHTİYAÇLARININ KARŞILANMASINA KATKI SAĞLAMAK İÇİN SEFERBER OLMUŞ,</a:t>
            </a:r>
          </a:p>
          <a:p>
            <a:pPr algn="ctr"/>
            <a:r>
              <a:rPr lang="tr-TR" sz="3200" b="1" i="1" dirty="0">
                <a:highlight>
                  <a:srgbClr val="FFFF00"/>
                </a:highlight>
              </a:rPr>
              <a:t>5 TIR YAŞAM MALZEMESİ</a:t>
            </a:r>
          </a:p>
          <a:p>
            <a:pPr algn="ctr"/>
            <a:r>
              <a:rPr lang="tr-TR" sz="3200" b="1" i="1" dirty="0"/>
              <a:t>DEPREM BÖLGESİNE GÖNDERİLMİŞTİR.</a:t>
            </a:r>
          </a:p>
          <a:p>
            <a:pPr algn="ctr"/>
            <a:endParaRPr lang="tr-TR" sz="3200" b="1" i="1" dirty="0"/>
          </a:p>
          <a:p>
            <a:pPr algn="ctr"/>
            <a:r>
              <a:rPr lang="tr-TR" sz="3200" b="1" i="1" dirty="0"/>
              <a:t>AYRICA </a:t>
            </a:r>
            <a:r>
              <a:rPr lang="tr-TR" sz="3200" b="1" i="1" dirty="0">
                <a:highlight>
                  <a:srgbClr val="FFFF00"/>
                </a:highlight>
              </a:rPr>
              <a:t>3.5 TON </a:t>
            </a:r>
            <a:r>
              <a:rPr lang="tr-TR" sz="3200" b="1" i="1" dirty="0"/>
              <a:t>ET BELEDİYEMİZ AŞ EVİNDE KAVRULARAK DEPREM BÖLGESİNDEKİ VATANDAŞLARIMIZA TESLİM EDİLMİŞTİR.</a:t>
            </a:r>
            <a:endParaRPr lang="tr-TR" sz="3200" i="1" dirty="0"/>
          </a:p>
        </p:txBody>
      </p:sp>
      <p:pic>
        <p:nvPicPr>
          <p:cNvPr id="2" name="İçerik Yer Tutucusu 7">
            <a:extLst>
              <a:ext uri="{FF2B5EF4-FFF2-40B4-BE49-F238E27FC236}">
                <a16:creationId xmlns:a16="http://schemas.microsoft.com/office/drawing/2014/main" id="{024530F3-10DE-B26A-A67D-FC0A5052A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15840"/>
            <a:ext cx="9162910" cy="6901224"/>
          </a:xfrm>
          <a:prstGeom prst="rect">
            <a:avLst/>
          </a:prstGeom>
        </p:spPr>
      </p:pic>
    </p:spTree>
    <p:extLst>
      <p:ext uri="{BB962C8B-B14F-4D97-AF65-F5344CB8AC3E}">
        <p14:creationId xmlns:p14="http://schemas.microsoft.com/office/powerpoint/2010/main" val="2476546918"/>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A849FAA-5704-DDA3-C02A-4621842393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997024"/>
            <a:ext cx="4320480" cy="2792016"/>
          </a:xfrm>
          <a:prstGeom prst="rect">
            <a:avLst/>
          </a:prstGeom>
          <a:ln w="28575">
            <a:solidFill>
              <a:schemeClr val="tx1"/>
            </a:solidFill>
          </a:ln>
        </p:spPr>
      </p:pic>
      <p:sp>
        <p:nvSpPr>
          <p:cNvPr id="4" name="Metin kutusu 3">
            <a:extLst>
              <a:ext uri="{FF2B5EF4-FFF2-40B4-BE49-F238E27FC236}">
                <a16:creationId xmlns:a16="http://schemas.microsoft.com/office/drawing/2014/main" id="{B8EBFF41-30D0-3F6D-3FFC-BCE3D713C5F1}"/>
              </a:ext>
            </a:extLst>
          </p:cNvPr>
          <p:cNvSpPr txBox="1"/>
          <p:nvPr/>
        </p:nvSpPr>
        <p:spPr>
          <a:xfrm>
            <a:off x="0" y="116632"/>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BAKLAN</a:t>
            </a:r>
          </a:p>
          <a:p>
            <a:r>
              <a:rPr lang="nn-NO" i="1" dirty="0"/>
              <a:t>85 MILYON TEK YÜREK, TEK BILEK OLM</a:t>
            </a:r>
            <a:r>
              <a:rPr lang="tr-TR" i="1" dirty="0"/>
              <a:t>UŞTUR</a:t>
            </a:r>
          </a:p>
        </p:txBody>
      </p:sp>
      <p:pic>
        <p:nvPicPr>
          <p:cNvPr id="5" name="Resim 4">
            <a:extLst>
              <a:ext uri="{FF2B5EF4-FFF2-40B4-BE49-F238E27FC236}">
                <a16:creationId xmlns:a16="http://schemas.microsoft.com/office/drawing/2014/main" id="{45B39354-FD5E-3264-53A0-DC40D5BBA9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997024"/>
            <a:ext cx="4464496" cy="2792016"/>
          </a:xfrm>
          <a:prstGeom prst="rect">
            <a:avLst/>
          </a:prstGeom>
          <a:ln w="28575">
            <a:solidFill>
              <a:schemeClr val="tx1"/>
            </a:solidFill>
          </a:ln>
        </p:spPr>
      </p:pic>
      <p:pic>
        <p:nvPicPr>
          <p:cNvPr id="6" name="Resim 5">
            <a:extLst>
              <a:ext uri="{FF2B5EF4-FFF2-40B4-BE49-F238E27FC236}">
                <a16:creationId xmlns:a16="http://schemas.microsoft.com/office/drawing/2014/main" id="{9599EBDB-4092-6B64-86BD-C07F24E806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3933056"/>
            <a:ext cx="4320480" cy="2780928"/>
          </a:xfrm>
          <a:prstGeom prst="rect">
            <a:avLst/>
          </a:prstGeom>
          <a:ln w="28575">
            <a:solidFill>
              <a:schemeClr val="tx1"/>
            </a:solidFill>
          </a:ln>
        </p:spPr>
      </p:pic>
      <p:pic>
        <p:nvPicPr>
          <p:cNvPr id="8" name="Resim 7">
            <a:extLst>
              <a:ext uri="{FF2B5EF4-FFF2-40B4-BE49-F238E27FC236}">
                <a16:creationId xmlns:a16="http://schemas.microsoft.com/office/drawing/2014/main" id="{482F811A-9A65-9668-AE63-24BE5E88F6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7570" y="3933056"/>
            <a:ext cx="4448926" cy="2792016"/>
          </a:xfrm>
          <a:prstGeom prst="rect">
            <a:avLst/>
          </a:prstGeom>
          <a:ln w="28575">
            <a:solidFill>
              <a:schemeClr val="tx1"/>
            </a:solidFill>
          </a:ln>
        </p:spPr>
      </p:pic>
      <p:pic>
        <p:nvPicPr>
          <p:cNvPr id="9" name="İçerik Yer Tutucusu 7">
            <a:extLst>
              <a:ext uri="{FF2B5EF4-FFF2-40B4-BE49-F238E27FC236}">
                <a16:creationId xmlns:a16="http://schemas.microsoft.com/office/drawing/2014/main" id="{5A36797E-3138-67D2-D346-D77F913F9C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86028495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Picture 7" descr="\\DESKTOP-4N479UO\Paylaşım\Slayt- Sunu\Dağ Yeni\IMG_20181104_131159.jpg"/>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5358" y="0"/>
            <a:ext cx="4566642" cy="68580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6" name="Picture 2" descr="\\DESKTOP-4N479UO\Paylaşım\Slayt- Sunu\Dağ Yeni\IMG_20181104_131326.jpg">
            <a:extLst>
              <a:ext uri="{FF2B5EF4-FFF2-40B4-BE49-F238E27FC236}">
                <a16:creationId xmlns:a16="http://schemas.microsoft.com/office/drawing/2014/main" id="{B425C445-3416-F186-A991-F9F7F0C5A5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7014" y="25032"/>
            <a:ext cx="4526986" cy="68580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4192" y="116632"/>
            <a:ext cx="9135616" cy="1015663"/>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BEŞPARMAK DAĞININ ZİRVESİNDEKİ TESCİLİ BULUNAN TAPINAK VE DÜZÜLÜ TAŞLARIN BULUNDUĞU ALAN RESTORE EDİLEREK </a:t>
            </a:r>
          </a:p>
          <a:p>
            <a:r>
              <a:rPr lang="tr-TR" i="1" dirty="0"/>
              <a:t>TURİZME KAZANDIRILACAKTIR.</a:t>
            </a:r>
          </a:p>
        </p:txBody>
      </p:sp>
      <p:pic>
        <p:nvPicPr>
          <p:cNvPr id="7" name="İçerik Yer Tutucusu 7">
            <a:extLst>
              <a:ext uri="{FF2B5EF4-FFF2-40B4-BE49-F238E27FC236}">
                <a16:creationId xmlns:a16="http://schemas.microsoft.com/office/drawing/2014/main" id="{D07E2634-04E6-56A4-7F79-A210CEDB8C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71315373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Başlık 1"/>
          <p:cNvSpPr>
            <a:spLocks noGrp="1" noChangeArrowheads="1"/>
          </p:cNvSpPr>
          <p:nvPr>
            <p:ph type="title"/>
          </p:nvPr>
        </p:nvSpPr>
        <p:spPr/>
        <p:txBody>
          <a:bodyPr/>
          <a:lstStyle/>
          <a:p>
            <a:pPr eaLnBrk="1" hangingPunct="1"/>
            <a:endParaRPr lang="tr-TR" altLang="tr-TR"/>
          </a:p>
        </p:txBody>
      </p:sp>
      <p:sp>
        <p:nvSpPr>
          <p:cNvPr id="360451" name="İçerik Yer Tutucusu 2"/>
          <p:cNvSpPr>
            <a:spLocks noGrp="1" noChangeArrowheads="1"/>
          </p:cNvSpPr>
          <p:nvPr>
            <p:ph idx="4294967295"/>
          </p:nvPr>
        </p:nvSpPr>
        <p:spPr>
          <a:xfrm>
            <a:off x="457200" y="1600202"/>
            <a:ext cx="8229600" cy="4525963"/>
          </a:xfrm>
        </p:spPr>
        <p:txBody>
          <a:bodyPr/>
          <a:lstStyle/>
          <a:p>
            <a:pPr eaLnBrk="1" hangingPunct="1"/>
            <a:endParaRPr lang="tr-TR" altLang="tr-TR"/>
          </a:p>
        </p:txBody>
      </p:sp>
      <p:pic>
        <p:nvPicPr>
          <p:cNvPr id="360452" name="Picture 2" descr="G:\Karma Resimler\Baklan Manzara karma\Manzara\20150812_1937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453" name="Metin kutusu 3"/>
          <p:cNvSpPr txBox="1">
            <a:spLocks noChangeArrowheads="1"/>
          </p:cNvSpPr>
          <p:nvPr/>
        </p:nvSpPr>
        <p:spPr bwMode="auto">
          <a:xfrm>
            <a:off x="-11991" y="148570"/>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i="1" dirty="0"/>
              <a:t>İKİ KAPILI MAĞARASI</a:t>
            </a:r>
          </a:p>
        </p:txBody>
      </p:sp>
      <p:pic>
        <p:nvPicPr>
          <p:cNvPr id="2" name="İçerik Yer Tutucusu 7">
            <a:extLst>
              <a:ext uri="{FF2B5EF4-FFF2-40B4-BE49-F238E27FC236}">
                <a16:creationId xmlns:a16="http://schemas.microsoft.com/office/drawing/2014/main" id="{3617FBCD-B106-7864-6F81-3480705C14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01240806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4294967295"/>
          </p:nvPr>
        </p:nvSpPr>
        <p:spPr>
          <a:xfrm>
            <a:off x="457200" y="1600202"/>
            <a:ext cx="8229600" cy="4525963"/>
          </a:xfrm>
        </p:spPr>
        <p:txBody>
          <a:bodyPr/>
          <a:lstStyle/>
          <a:p>
            <a:endParaRPr lang="tr-TR"/>
          </a:p>
        </p:txBody>
      </p:sp>
      <p:pic>
        <p:nvPicPr>
          <p:cNvPr id="4" name="Picture 17" descr="\\DESKTOP-4N479UO\Paylaşım\Slayt- Sunu\TV\IMG_20181104_1338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D5ABE38B-DDB5-4AF3-88CB-EBEC3F4F23AA}"/>
              </a:ext>
            </a:extLst>
          </p:cNvPr>
          <p:cNvSpPr txBox="1"/>
          <p:nvPr/>
        </p:nvSpPr>
        <p:spPr>
          <a:xfrm>
            <a:off x="57297" y="28215"/>
            <a:ext cx="9086702" cy="1015663"/>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BEŞPARMAK DAĞI ZİRVESİNDE BULUNAN DOĞAL SUMAK BİTKİSİ BÖLGEDE YAYGINLAŞTIRILACAK </a:t>
            </a:r>
          </a:p>
          <a:p>
            <a:r>
              <a:rPr lang="tr-TR" i="1" dirty="0"/>
              <a:t>BEŞPARMAK DAĞINA AYRI BİR GÜZELLİK KATACAKTIR</a:t>
            </a:r>
          </a:p>
        </p:txBody>
      </p:sp>
      <p:pic>
        <p:nvPicPr>
          <p:cNvPr id="7" name="İçerik Yer Tutucusu 7">
            <a:extLst>
              <a:ext uri="{FF2B5EF4-FFF2-40B4-BE49-F238E27FC236}">
                <a16:creationId xmlns:a16="http://schemas.microsoft.com/office/drawing/2014/main" id="{893E780A-1A03-1451-1627-57C9AA7461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835142015"/>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DD47BE4B-32D0-4E8B-9350-B0F5AFCFFE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252" y="1064024"/>
            <a:ext cx="4350498" cy="2670756"/>
          </a:xfrm>
          <a:prstGeom prst="rect">
            <a:avLst/>
          </a:prstGeom>
          <a:ln w="28575">
            <a:solidFill>
              <a:schemeClr val="tx1"/>
            </a:solidFill>
          </a:ln>
        </p:spPr>
      </p:pic>
      <p:sp>
        <p:nvSpPr>
          <p:cNvPr id="6" name="Metin kutusu 5">
            <a:extLst>
              <a:ext uri="{FF2B5EF4-FFF2-40B4-BE49-F238E27FC236}">
                <a16:creationId xmlns:a16="http://schemas.microsoft.com/office/drawing/2014/main" id="{900ECC2A-B8D5-4FEE-9074-E587386C168C}"/>
              </a:ext>
            </a:extLst>
          </p:cNvPr>
          <p:cNvSpPr txBox="1"/>
          <p:nvPr/>
        </p:nvSpPr>
        <p:spPr>
          <a:xfrm>
            <a:off x="-18509" y="106760"/>
            <a:ext cx="9162509"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000" b="1"/>
            </a:lvl1pPr>
          </a:lstStyle>
          <a:p>
            <a:r>
              <a:rPr lang="tr-TR" sz="1600" i="1" dirty="0"/>
              <a:t>İLÇEMİZ MERKEZİNDE ALT YAPI ÇALIŞMALARININ TAMAMLANMASININ ARDINDAN ANA CADDE VE SOKAKLARIMIZDA </a:t>
            </a:r>
          </a:p>
          <a:p>
            <a:r>
              <a:rPr lang="tr-TR" sz="1600" i="1" dirty="0"/>
              <a:t>YENİ KALDIRIM VE YOL YAPIM ÇALIŞMALARINA BAŞLANMIŞTIR.</a:t>
            </a:r>
          </a:p>
        </p:txBody>
      </p:sp>
      <p:pic>
        <p:nvPicPr>
          <p:cNvPr id="2" name="Resim 1">
            <a:extLst>
              <a:ext uri="{FF2B5EF4-FFF2-40B4-BE49-F238E27FC236}">
                <a16:creationId xmlns:a16="http://schemas.microsoft.com/office/drawing/2014/main" id="{48793593-50DA-7FCF-7271-226A196223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1576" y="1064024"/>
            <a:ext cx="4392488" cy="2670756"/>
          </a:xfrm>
          <a:prstGeom prst="rect">
            <a:avLst/>
          </a:prstGeom>
          <a:ln w="28575">
            <a:solidFill>
              <a:schemeClr val="tx1"/>
            </a:solidFill>
          </a:ln>
        </p:spPr>
      </p:pic>
      <p:pic>
        <p:nvPicPr>
          <p:cNvPr id="3" name="Resim 2">
            <a:extLst>
              <a:ext uri="{FF2B5EF4-FFF2-40B4-BE49-F238E27FC236}">
                <a16:creationId xmlns:a16="http://schemas.microsoft.com/office/drawing/2014/main" id="{F9267723-0C51-341F-3D1D-166B2E0D80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7899" y="3942928"/>
            <a:ext cx="4536504" cy="2808312"/>
          </a:xfrm>
          <a:prstGeom prst="rect">
            <a:avLst/>
          </a:prstGeom>
          <a:ln w="28575">
            <a:solidFill>
              <a:schemeClr val="tx1"/>
            </a:solidFill>
          </a:ln>
        </p:spPr>
      </p:pic>
      <p:pic>
        <p:nvPicPr>
          <p:cNvPr id="4" name="İçerik Yer Tutucusu 7">
            <a:extLst>
              <a:ext uri="{FF2B5EF4-FFF2-40B4-BE49-F238E27FC236}">
                <a16:creationId xmlns:a16="http://schemas.microsoft.com/office/drawing/2014/main" id="{B23D2C4E-E2C4-F1BA-0DFF-9A572A2B62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03518353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Unvan 1"/>
          <p:cNvSpPr>
            <a:spLocks noGrp="1" noChangeArrowheads="1"/>
          </p:cNvSpPr>
          <p:nvPr>
            <p:ph type="title"/>
          </p:nvPr>
        </p:nvSpPr>
        <p:spPr/>
        <p:txBody>
          <a:bodyPr/>
          <a:lstStyle/>
          <a:p>
            <a:pPr eaLnBrk="1" hangingPunct="1"/>
            <a:endParaRPr lang="tr-TR" altLang="tr-TR"/>
          </a:p>
        </p:txBody>
      </p:sp>
      <p:sp>
        <p:nvSpPr>
          <p:cNvPr id="361475" name="İçerik Yer Tutucusu 2"/>
          <p:cNvSpPr>
            <a:spLocks noGrp="1" noChangeArrowheads="1"/>
          </p:cNvSpPr>
          <p:nvPr>
            <p:ph idx="4294967295"/>
          </p:nvPr>
        </p:nvSpPr>
        <p:spPr>
          <a:xfrm>
            <a:off x="457200" y="1600202"/>
            <a:ext cx="8229600" cy="4525963"/>
          </a:xfrm>
        </p:spPr>
        <p:txBody>
          <a:bodyPr/>
          <a:lstStyle/>
          <a:p>
            <a:pPr eaLnBrk="1" hangingPunct="1"/>
            <a:endParaRPr lang="tr-TR" altLang="tr-TR"/>
          </a:p>
        </p:txBody>
      </p:sp>
      <p:pic>
        <p:nvPicPr>
          <p:cNvPr id="361476" name="Resim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37340" y="95940"/>
            <a:ext cx="910666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UÇURTMALAR HÜSAMETTİN GAZİ’Yİ ANMA VE BAHAR ŞENLİKLERİNE AYRI BİR RENK KATMIŞTIR. </a:t>
            </a:r>
          </a:p>
        </p:txBody>
      </p:sp>
      <p:pic>
        <p:nvPicPr>
          <p:cNvPr id="3" name="İçerik Yer Tutucusu 7">
            <a:extLst>
              <a:ext uri="{FF2B5EF4-FFF2-40B4-BE49-F238E27FC236}">
                <a16:creationId xmlns:a16="http://schemas.microsoft.com/office/drawing/2014/main" id="{8A364B2A-0CBE-7E08-3CAC-66694D3B7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43935684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900ECC2A-B8D5-4FEE-9074-E587386C168C}"/>
              </a:ext>
            </a:extLst>
          </p:cNvPr>
          <p:cNvSpPr txBox="1"/>
          <p:nvPr/>
        </p:nvSpPr>
        <p:spPr>
          <a:xfrm>
            <a:off x="0" y="116632"/>
            <a:ext cx="9192887"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000" b="1"/>
            </a:lvl1pPr>
          </a:lstStyle>
          <a:p>
            <a:r>
              <a:rPr lang="tr-TR" sz="2400" i="1" dirty="0"/>
              <a:t>KİLİT TAŞI DÖŞENMEDİK SOKAKLARIMIZ KALMAMIŞTIR</a:t>
            </a:r>
            <a:r>
              <a:rPr lang="tr-TR" i="1" dirty="0"/>
              <a:t>!</a:t>
            </a:r>
            <a:endParaRPr lang="tr-TR" sz="1600" i="1" dirty="0"/>
          </a:p>
        </p:txBody>
      </p:sp>
      <p:pic>
        <p:nvPicPr>
          <p:cNvPr id="4" name="İçerik Yer Tutucusu 4">
            <a:extLst>
              <a:ext uri="{FF2B5EF4-FFF2-40B4-BE49-F238E27FC236}">
                <a16:creationId xmlns:a16="http://schemas.microsoft.com/office/drawing/2014/main" id="{9469933C-1507-8FF6-7440-E8F9992C126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4" y="692696"/>
            <a:ext cx="4464496" cy="2952328"/>
          </a:xfrm>
          <a:ln w="28575">
            <a:solidFill>
              <a:schemeClr val="tx1"/>
            </a:solidFill>
          </a:ln>
        </p:spPr>
      </p:pic>
      <p:pic>
        <p:nvPicPr>
          <p:cNvPr id="7" name="İçerik Yer Tutucusu 4">
            <a:extLst>
              <a:ext uri="{FF2B5EF4-FFF2-40B4-BE49-F238E27FC236}">
                <a16:creationId xmlns:a16="http://schemas.microsoft.com/office/drawing/2014/main" id="{0C5EE70A-7E3C-D344-D688-E65CE37481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692696"/>
            <a:ext cx="4392489" cy="2952328"/>
          </a:xfrm>
          <a:prstGeom prst="rect">
            <a:avLst/>
          </a:prstGeom>
          <a:ln w="28575">
            <a:solidFill>
              <a:schemeClr val="tx1"/>
            </a:solidFill>
          </a:ln>
        </p:spPr>
      </p:pic>
      <p:pic>
        <p:nvPicPr>
          <p:cNvPr id="8" name="İçerik Yer Tutucusu 4">
            <a:extLst>
              <a:ext uri="{FF2B5EF4-FFF2-40B4-BE49-F238E27FC236}">
                <a16:creationId xmlns:a16="http://schemas.microsoft.com/office/drawing/2014/main" id="{FB0B0E66-26E5-0771-0262-AD92A93A99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3743363"/>
            <a:ext cx="4450341" cy="2998005"/>
          </a:xfrm>
          <a:prstGeom prst="rect">
            <a:avLst/>
          </a:prstGeom>
          <a:ln w="28575">
            <a:solidFill>
              <a:schemeClr val="tx1"/>
            </a:solidFill>
          </a:ln>
        </p:spPr>
      </p:pic>
      <p:pic>
        <p:nvPicPr>
          <p:cNvPr id="9" name="Resim 8">
            <a:extLst>
              <a:ext uri="{FF2B5EF4-FFF2-40B4-BE49-F238E27FC236}">
                <a16:creationId xmlns:a16="http://schemas.microsoft.com/office/drawing/2014/main" id="{79B9B078-DE8D-AC82-F7C8-9E7AAA6ECA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3766192"/>
            <a:ext cx="4392488" cy="2975176"/>
          </a:xfrm>
          <a:prstGeom prst="rect">
            <a:avLst/>
          </a:prstGeom>
          <a:ln w="28575">
            <a:solidFill>
              <a:schemeClr val="tx1"/>
            </a:solidFill>
          </a:ln>
        </p:spPr>
      </p:pic>
      <p:pic>
        <p:nvPicPr>
          <p:cNvPr id="2" name="İçerik Yer Tutucusu 7">
            <a:extLst>
              <a:ext uri="{FF2B5EF4-FFF2-40B4-BE49-F238E27FC236}">
                <a16:creationId xmlns:a16="http://schemas.microsoft.com/office/drawing/2014/main" id="{FF4F47C6-21C7-3F15-59F7-B5F790E302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22230821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900ECC2A-B8D5-4FEE-9074-E587386C168C}"/>
              </a:ext>
            </a:extLst>
          </p:cNvPr>
          <p:cNvSpPr txBox="1"/>
          <p:nvPr/>
        </p:nvSpPr>
        <p:spPr>
          <a:xfrm>
            <a:off x="0" y="116632"/>
            <a:ext cx="9192887"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000" b="1"/>
            </a:lvl1pPr>
          </a:lstStyle>
          <a:p>
            <a:r>
              <a:rPr lang="tr-TR" sz="2400" i="1" dirty="0"/>
              <a:t>KİLİT TAŞI DÖŞENMEDİK SOKAKLARIMIZ KALMAMIŞTIR</a:t>
            </a:r>
            <a:r>
              <a:rPr lang="tr-TR" i="1" dirty="0"/>
              <a:t>!</a:t>
            </a:r>
            <a:endParaRPr lang="tr-TR" sz="1600" i="1" dirty="0"/>
          </a:p>
        </p:txBody>
      </p:sp>
      <p:pic>
        <p:nvPicPr>
          <p:cNvPr id="5" name="Resim 4">
            <a:extLst>
              <a:ext uri="{FF2B5EF4-FFF2-40B4-BE49-F238E27FC236}">
                <a16:creationId xmlns:a16="http://schemas.microsoft.com/office/drawing/2014/main" id="{9624946D-BD93-A704-9E7A-E199C045BA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25" y="607930"/>
            <a:ext cx="3107015" cy="6250069"/>
          </a:xfrm>
          <a:prstGeom prst="rect">
            <a:avLst/>
          </a:prstGeom>
          <a:ln w="28575">
            <a:solidFill>
              <a:schemeClr val="tx1"/>
            </a:solidFill>
          </a:ln>
        </p:spPr>
      </p:pic>
      <p:pic>
        <p:nvPicPr>
          <p:cNvPr id="11" name="Resim 10">
            <a:extLst>
              <a:ext uri="{FF2B5EF4-FFF2-40B4-BE49-F238E27FC236}">
                <a16:creationId xmlns:a16="http://schemas.microsoft.com/office/drawing/2014/main" id="{C15237EC-CE4A-5845-6BB8-C270407C1A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2071" y="600709"/>
            <a:ext cx="2927104" cy="6250068"/>
          </a:xfrm>
          <a:prstGeom prst="rect">
            <a:avLst/>
          </a:prstGeom>
          <a:ln w="28575">
            <a:solidFill>
              <a:schemeClr val="tx1"/>
            </a:solidFill>
          </a:ln>
        </p:spPr>
      </p:pic>
      <p:pic>
        <p:nvPicPr>
          <p:cNvPr id="12" name="Resim 11">
            <a:extLst>
              <a:ext uri="{FF2B5EF4-FFF2-40B4-BE49-F238E27FC236}">
                <a16:creationId xmlns:a16="http://schemas.microsoft.com/office/drawing/2014/main" id="{2E765F2F-CEB5-3C7C-DFCA-F5425AE0F2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5957" y="607932"/>
            <a:ext cx="2990219" cy="6250068"/>
          </a:xfrm>
          <a:prstGeom prst="rect">
            <a:avLst/>
          </a:prstGeom>
          <a:ln w="28575">
            <a:solidFill>
              <a:schemeClr val="tx1"/>
            </a:solidFill>
          </a:ln>
        </p:spPr>
      </p:pic>
      <p:pic>
        <p:nvPicPr>
          <p:cNvPr id="2" name="İçerik Yer Tutucusu 7">
            <a:extLst>
              <a:ext uri="{FF2B5EF4-FFF2-40B4-BE49-F238E27FC236}">
                <a16:creationId xmlns:a16="http://schemas.microsoft.com/office/drawing/2014/main" id="{7C0BF4C3-8192-3097-E004-444A479928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515998178"/>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0" y="92028"/>
            <a:ext cx="9144000" cy="6722033"/>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fontAlgn="auto" hangingPunct="1">
              <a:spcBef>
                <a:spcPts val="0"/>
              </a:spcBef>
              <a:spcAft>
                <a:spcPts val="0"/>
              </a:spcAft>
              <a:defRPr/>
            </a:pPr>
            <a:r>
              <a:rPr lang="tr-TR" sz="2400" b="1" i="1" dirty="0">
                <a:ln w="11430"/>
                <a:solidFill>
                  <a:srgbClr val="FF0000"/>
                </a:solidFill>
                <a:latin typeface="Times New Roman" pitchFamily="18" charset="0"/>
                <a:cs typeface="Times New Roman" pitchFamily="18" charset="0"/>
              </a:rPr>
              <a:t>31 MART 2014 </a:t>
            </a:r>
          </a:p>
          <a:p>
            <a:pPr algn="ctr" eaLnBrk="1" fontAlgn="auto" hangingPunct="1">
              <a:spcBef>
                <a:spcPts val="0"/>
              </a:spcBef>
              <a:spcAft>
                <a:spcPts val="0"/>
              </a:spcAft>
              <a:defRPr/>
            </a:pPr>
            <a:r>
              <a:rPr lang="tr-TR" sz="24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itchFamily="18" charset="0"/>
                <a:cs typeface="Times New Roman" pitchFamily="18" charset="0"/>
              </a:rPr>
              <a:t>DEVRALDIĞIMIZ BELEDİYE;</a:t>
            </a:r>
          </a:p>
          <a:p>
            <a:pPr algn="ctr" eaLnBrk="1" fontAlgn="auto" hangingPunct="1">
              <a:spcBef>
                <a:spcPts val="0"/>
              </a:spcBef>
              <a:spcAft>
                <a:spcPts val="0"/>
              </a:spcAft>
              <a:defRPr/>
            </a:pPr>
            <a:endParaRPr lang="tr-TR" sz="14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itchFamily="18" charset="0"/>
              <a:cs typeface="Times New Roman" pitchFamily="18" charset="0"/>
            </a:endParaRPr>
          </a:p>
          <a:p>
            <a:pPr marL="342900" indent="-342900" eaLnBrk="1" fontAlgn="auto" hangingPunct="1">
              <a:lnSpc>
                <a:spcPct val="150000"/>
              </a:lnSpc>
              <a:spcBef>
                <a:spcPts val="0"/>
              </a:spcBef>
              <a:spcAft>
                <a:spcPts val="0"/>
              </a:spcAft>
              <a:buFont typeface="Wingdings" pitchFamily="2" charset="2"/>
              <a:buChar char="ü"/>
              <a:defRPr/>
            </a:pPr>
            <a:r>
              <a:rPr lang="tr-TR" sz="2400" b="1" i="1" dirty="0">
                <a:ln w="11430"/>
                <a:latin typeface="Times New Roman" pitchFamily="18" charset="0"/>
                <a:cs typeface="Times New Roman" pitchFamily="18" charset="0"/>
              </a:rPr>
              <a:t>BORÇ SARMALI</a:t>
            </a:r>
          </a:p>
          <a:p>
            <a:pPr marL="342900" indent="-342900" eaLnBrk="1" fontAlgn="auto" hangingPunct="1">
              <a:lnSpc>
                <a:spcPct val="150000"/>
              </a:lnSpc>
              <a:spcBef>
                <a:spcPts val="0"/>
              </a:spcBef>
              <a:spcAft>
                <a:spcPts val="0"/>
              </a:spcAft>
              <a:buFont typeface="Wingdings" pitchFamily="2" charset="2"/>
              <a:buChar char="ü"/>
              <a:defRPr/>
            </a:pPr>
            <a:r>
              <a:rPr lang="tr-TR" sz="2400" b="1" i="1" dirty="0">
                <a:ln w="11430"/>
                <a:latin typeface="Times New Roman" pitchFamily="18" charset="0"/>
                <a:cs typeface="Times New Roman" pitchFamily="18" charset="0"/>
              </a:rPr>
              <a:t>İCRA TAKİPLERİ: ÇAL-ÇİVRİL-DENİZLİ-İZMİR-ANKARA</a:t>
            </a:r>
          </a:p>
          <a:p>
            <a:pPr marL="342900" indent="-342900" eaLnBrk="1" fontAlgn="auto" hangingPunct="1">
              <a:lnSpc>
                <a:spcPct val="150000"/>
              </a:lnSpc>
              <a:spcBef>
                <a:spcPts val="0"/>
              </a:spcBef>
              <a:spcAft>
                <a:spcPts val="0"/>
              </a:spcAft>
              <a:buFont typeface="Wingdings" pitchFamily="2" charset="2"/>
              <a:buChar char="ü"/>
              <a:defRPr/>
            </a:pPr>
            <a:r>
              <a:rPr lang="tr-TR" sz="2400" b="1" i="1" dirty="0">
                <a:ln w="11430"/>
                <a:latin typeface="Times New Roman" pitchFamily="18" charset="0"/>
                <a:cs typeface="Times New Roman" pitchFamily="18" charset="0"/>
              </a:rPr>
              <a:t>BANKA HESAPLARINA KONULAN BLOKELER</a:t>
            </a:r>
          </a:p>
          <a:p>
            <a:pPr marL="342900" indent="-342900" eaLnBrk="1" fontAlgn="auto" hangingPunct="1">
              <a:lnSpc>
                <a:spcPct val="150000"/>
              </a:lnSpc>
              <a:spcBef>
                <a:spcPts val="0"/>
              </a:spcBef>
              <a:spcAft>
                <a:spcPts val="0"/>
              </a:spcAft>
              <a:buFont typeface="Wingdings" pitchFamily="2" charset="2"/>
              <a:buChar char="ü"/>
              <a:defRPr/>
            </a:pPr>
            <a:r>
              <a:rPr lang="tr-TR" sz="2400" b="1" i="1" dirty="0">
                <a:ln w="11430"/>
                <a:latin typeface="Times New Roman" pitchFamily="18" charset="0"/>
                <a:cs typeface="Times New Roman" pitchFamily="18" charset="0"/>
              </a:rPr>
              <a:t>YETERSİZ PERSONEL VE ARAÇ</a:t>
            </a:r>
          </a:p>
          <a:p>
            <a:pPr marL="342900" indent="-342900" eaLnBrk="1" fontAlgn="auto" hangingPunct="1">
              <a:lnSpc>
                <a:spcPct val="150000"/>
              </a:lnSpc>
              <a:spcBef>
                <a:spcPts val="0"/>
              </a:spcBef>
              <a:spcAft>
                <a:spcPts val="0"/>
              </a:spcAft>
              <a:buFont typeface="Wingdings" pitchFamily="2" charset="2"/>
              <a:buChar char="ü"/>
              <a:defRPr/>
            </a:pPr>
            <a:r>
              <a:rPr lang="tr-TR" sz="2400" b="1" i="1" dirty="0">
                <a:ln w="11430"/>
                <a:latin typeface="Times New Roman" pitchFamily="18" charset="0"/>
                <a:cs typeface="Times New Roman" pitchFamily="18" charset="0"/>
              </a:rPr>
              <a:t>ÖDENEMEYEN PERSONEL MAAŞLARI</a:t>
            </a:r>
          </a:p>
          <a:p>
            <a:pPr marL="342900" indent="-342900" eaLnBrk="1" fontAlgn="auto" hangingPunct="1">
              <a:lnSpc>
                <a:spcPct val="150000"/>
              </a:lnSpc>
              <a:spcBef>
                <a:spcPts val="0"/>
              </a:spcBef>
              <a:spcAft>
                <a:spcPts val="0"/>
              </a:spcAft>
              <a:buFont typeface="Wingdings" pitchFamily="2" charset="2"/>
              <a:buChar char="ü"/>
              <a:defRPr/>
            </a:pPr>
            <a:r>
              <a:rPr lang="tr-TR" sz="2400" b="1" i="1" dirty="0">
                <a:ln w="11430"/>
                <a:latin typeface="Times New Roman" pitchFamily="18" charset="0"/>
                <a:cs typeface="Times New Roman" pitchFamily="18" charset="0"/>
              </a:rPr>
              <a:t>VERİLEMEYEN HİZMETLER: ALTYAPI, ÜSTYAPI, KONUT, SAĞLIK,</a:t>
            </a:r>
            <a:r>
              <a:rPr lang="tr-TR" b="1" i="1" dirty="0">
                <a:ln w="11430"/>
                <a:latin typeface="Times New Roman" pitchFamily="18" charset="0"/>
                <a:cs typeface="Times New Roman" pitchFamily="18" charset="0"/>
              </a:rPr>
              <a:t> </a:t>
            </a:r>
            <a:r>
              <a:rPr lang="tr-TR" sz="2400" b="1" i="1" dirty="0">
                <a:ln w="11430"/>
                <a:latin typeface="Times New Roman" pitchFamily="18" charset="0"/>
                <a:cs typeface="Times New Roman" pitchFamily="18" charset="0"/>
              </a:rPr>
              <a:t>EĞİTİM,</a:t>
            </a:r>
            <a:r>
              <a:rPr lang="tr-TR" b="1" i="1" dirty="0">
                <a:ln w="11430"/>
                <a:latin typeface="Times New Roman" pitchFamily="18" charset="0"/>
                <a:cs typeface="Times New Roman" pitchFamily="18" charset="0"/>
              </a:rPr>
              <a:t> </a:t>
            </a:r>
            <a:r>
              <a:rPr lang="tr-TR" sz="2400" b="1" i="1" dirty="0">
                <a:ln w="11430"/>
                <a:latin typeface="Times New Roman" pitchFamily="18" charset="0"/>
                <a:cs typeface="Times New Roman" pitchFamily="18" charset="0"/>
              </a:rPr>
              <a:t>SOSYAL</a:t>
            </a:r>
            <a:r>
              <a:rPr lang="tr-TR" b="1" i="1" dirty="0">
                <a:ln w="11430"/>
                <a:latin typeface="Times New Roman" pitchFamily="18" charset="0"/>
                <a:cs typeface="Times New Roman" pitchFamily="18" charset="0"/>
              </a:rPr>
              <a:t> </a:t>
            </a:r>
            <a:r>
              <a:rPr lang="tr-TR" sz="2400" b="1" i="1" dirty="0">
                <a:ln w="11430"/>
                <a:latin typeface="Times New Roman" pitchFamily="18" charset="0"/>
                <a:cs typeface="Times New Roman" pitchFamily="18" charset="0"/>
              </a:rPr>
              <a:t>YAŞAM,</a:t>
            </a:r>
            <a:r>
              <a:rPr lang="tr-TR" b="1" i="1" dirty="0">
                <a:ln w="11430"/>
                <a:latin typeface="Times New Roman" pitchFamily="18" charset="0"/>
                <a:cs typeface="Times New Roman" pitchFamily="18" charset="0"/>
              </a:rPr>
              <a:t> </a:t>
            </a:r>
            <a:r>
              <a:rPr lang="tr-TR" sz="2400" b="1" i="1" dirty="0">
                <a:ln w="11430"/>
                <a:latin typeface="Times New Roman" pitchFamily="18" charset="0"/>
                <a:cs typeface="Times New Roman" pitchFamily="18" charset="0"/>
              </a:rPr>
              <a:t>EKONOMİK</a:t>
            </a:r>
            <a:r>
              <a:rPr lang="tr-TR" b="1" i="1" dirty="0">
                <a:ln w="11430"/>
                <a:latin typeface="Times New Roman" pitchFamily="18" charset="0"/>
                <a:cs typeface="Times New Roman" pitchFamily="18" charset="0"/>
              </a:rPr>
              <a:t> </a:t>
            </a:r>
            <a:r>
              <a:rPr lang="tr-TR" sz="2400" b="1" i="1" dirty="0">
                <a:ln w="11430"/>
                <a:latin typeface="Times New Roman" pitchFamily="18" charset="0"/>
                <a:cs typeface="Times New Roman" pitchFamily="18" charset="0"/>
              </a:rPr>
              <a:t>ALANLARDA</a:t>
            </a:r>
          </a:p>
          <a:p>
            <a:pPr algn="ctr" eaLnBrk="1" fontAlgn="auto" hangingPunct="1">
              <a:lnSpc>
                <a:spcPct val="150000"/>
              </a:lnSpc>
              <a:spcBef>
                <a:spcPts val="0"/>
              </a:spcBef>
              <a:spcAft>
                <a:spcPts val="0"/>
              </a:spcAft>
              <a:defRPr/>
            </a:pPr>
            <a:r>
              <a:rPr lang="tr-TR" sz="3600" b="1" i="1" dirty="0">
                <a:ln w="11430"/>
                <a:latin typeface="Times New Roman" pitchFamily="18" charset="0"/>
                <a:cs typeface="Times New Roman" pitchFamily="18" charset="0"/>
              </a:rPr>
              <a:t>GERİLERDE KALMIŞ </a:t>
            </a:r>
          </a:p>
          <a:p>
            <a:pPr algn="ctr" eaLnBrk="1" fontAlgn="auto" hangingPunct="1">
              <a:lnSpc>
                <a:spcPct val="150000"/>
              </a:lnSpc>
              <a:spcBef>
                <a:spcPts val="0"/>
              </a:spcBef>
              <a:spcAft>
                <a:spcPts val="0"/>
              </a:spcAft>
              <a:defRPr/>
            </a:pPr>
            <a:r>
              <a:rPr lang="tr-TR" sz="3600" b="1" i="1" dirty="0">
                <a:ln w="11430"/>
                <a:latin typeface="Times New Roman" pitchFamily="18" charset="0"/>
                <a:cs typeface="Times New Roman" pitchFamily="18" charset="0"/>
              </a:rPr>
              <a:t>MEZRA GÖRÜNÜMDE BİR  </a:t>
            </a:r>
            <a:r>
              <a:rPr lang="tr-TR" sz="4000" b="1" i="1" u="sng" dirty="0">
                <a:ln w="11430"/>
                <a:solidFill>
                  <a:srgbClr val="FF0000"/>
                </a:solidFill>
                <a:latin typeface="Times New Roman" pitchFamily="18" charset="0"/>
                <a:cs typeface="Times New Roman" pitchFamily="18" charset="0"/>
              </a:rPr>
              <a:t>BAKLAN</a:t>
            </a:r>
            <a:endParaRPr lang="tr-TR" sz="2800" b="1" i="1" dirty="0">
              <a:ln w="11430"/>
              <a:latin typeface="Times New Roman" pitchFamily="18" charset="0"/>
              <a:cs typeface="Times New Roman" pitchFamily="18" charset="0"/>
            </a:endParaRPr>
          </a:p>
        </p:txBody>
      </p:sp>
      <p:pic>
        <p:nvPicPr>
          <p:cNvPr id="2" name="İçerik Yer Tutucusu 7">
            <a:extLst>
              <a:ext uri="{FF2B5EF4-FFF2-40B4-BE49-F238E27FC236}">
                <a16:creationId xmlns:a16="http://schemas.microsoft.com/office/drawing/2014/main" id="{BABE40A1-1301-6645-2545-0D129D06D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980375269"/>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DE3A060-6170-9919-0F5A-DCF3B55F3525}"/>
              </a:ext>
            </a:extLst>
          </p:cNvPr>
          <p:cNvSpPr txBox="1"/>
          <p:nvPr/>
        </p:nvSpPr>
        <p:spPr>
          <a:xfrm>
            <a:off x="0" y="116632"/>
            <a:ext cx="9144000"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r>
              <a:rPr lang="tr-TR" sz="1800" b="1" i="1" dirty="0"/>
              <a:t>DOĞALGAZ ÇALIŞMASI YAPILAN ALANLARDA ASFALT YAMA ÇALIŞMASI </a:t>
            </a:r>
          </a:p>
        </p:txBody>
      </p:sp>
      <p:pic>
        <p:nvPicPr>
          <p:cNvPr id="4" name="Resim 3">
            <a:extLst>
              <a:ext uri="{FF2B5EF4-FFF2-40B4-BE49-F238E27FC236}">
                <a16:creationId xmlns:a16="http://schemas.microsoft.com/office/drawing/2014/main" id="{590D4F93-40A1-05B3-072A-6CFE2E2F26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50" r="10626" b="9401"/>
          <a:stretch/>
        </p:blipFill>
        <p:spPr>
          <a:xfrm>
            <a:off x="107504" y="574449"/>
            <a:ext cx="4464496" cy="3222328"/>
          </a:xfrm>
          <a:prstGeom prst="rect">
            <a:avLst/>
          </a:prstGeom>
          <a:ln w="28575">
            <a:solidFill>
              <a:schemeClr val="tx1"/>
            </a:solidFill>
          </a:ln>
        </p:spPr>
      </p:pic>
      <p:pic>
        <p:nvPicPr>
          <p:cNvPr id="2" name="Resim 1">
            <a:extLst>
              <a:ext uri="{FF2B5EF4-FFF2-40B4-BE49-F238E27FC236}">
                <a16:creationId xmlns:a16="http://schemas.microsoft.com/office/drawing/2014/main" id="{73EBCD98-C520-0872-1BAA-CD1A534B45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350" b="8000"/>
          <a:stretch/>
        </p:blipFill>
        <p:spPr>
          <a:xfrm>
            <a:off x="4651595" y="567609"/>
            <a:ext cx="4384901" cy="3229168"/>
          </a:xfrm>
          <a:prstGeom prst="rect">
            <a:avLst/>
          </a:prstGeom>
          <a:ln w="28575">
            <a:solidFill>
              <a:schemeClr val="tx1"/>
            </a:solidFill>
          </a:ln>
        </p:spPr>
      </p:pic>
      <p:pic>
        <p:nvPicPr>
          <p:cNvPr id="5" name="Resim 4">
            <a:extLst>
              <a:ext uri="{FF2B5EF4-FFF2-40B4-BE49-F238E27FC236}">
                <a16:creationId xmlns:a16="http://schemas.microsoft.com/office/drawing/2014/main" id="{560C25A3-7692-8545-B0C1-8AD2495781B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6138" b="9401"/>
          <a:stretch/>
        </p:blipFill>
        <p:spPr>
          <a:xfrm>
            <a:off x="107504" y="3895771"/>
            <a:ext cx="4464496" cy="2844309"/>
          </a:xfrm>
          <a:prstGeom prst="rect">
            <a:avLst/>
          </a:prstGeom>
          <a:ln w="28575">
            <a:solidFill>
              <a:schemeClr val="tx1"/>
            </a:solidFill>
          </a:ln>
        </p:spPr>
      </p:pic>
      <p:pic>
        <p:nvPicPr>
          <p:cNvPr id="6" name="Resim 5">
            <a:extLst>
              <a:ext uri="{FF2B5EF4-FFF2-40B4-BE49-F238E27FC236}">
                <a16:creationId xmlns:a16="http://schemas.microsoft.com/office/drawing/2014/main" id="{798D43D4-AFD6-43B5-54B8-B53A27D7885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138" r="10625" b="8000"/>
          <a:stretch/>
        </p:blipFill>
        <p:spPr>
          <a:xfrm>
            <a:off x="4651595" y="3896805"/>
            <a:ext cx="4384900" cy="2843275"/>
          </a:xfrm>
          <a:prstGeom prst="rect">
            <a:avLst/>
          </a:prstGeom>
          <a:ln w="28575">
            <a:solidFill>
              <a:schemeClr val="tx1"/>
            </a:solidFill>
          </a:ln>
        </p:spPr>
      </p:pic>
      <p:pic>
        <p:nvPicPr>
          <p:cNvPr id="7" name="İçerik Yer Tutucusu 7">
            <a:extLst>
              <a:ext uri="{FF2B5EF4-FFF2-40B4-BE49-F238E27FC236}">
                <a16:creationId xmlns:a16="http://schemas.microsoft.com/office/drawing/2014/main" id="{215CEBFF-BC1E-BEBE-9FCF-BD754B1E52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61882609"/>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DE3A060-6170-9919-0F5A-DCF3B55F3525}"/>
              </a:ext>
            </a:extLst>
          </p:cNvPr>
          <p:cNvSpPr txBox="1"/>
          <p:nvPr/>
        </p:nvSpPr>
        <p:spPr>
          <a:xfrm>
            <a:off x="0" y="116632"/>
            <a:ext cx="9144000"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r>
              <a:rPr lang="tr-TR" sz="1800" b="1" i="1" dirty="0"/>
              <a:t>DOĞALGAZ ÇALIŞMASI YAPILAN ALANLARDA KİLİT TAŞI ÇALIŞMASI </a:t>
            </a:r>
          </a:p>
        </p:txBody>
      </p:sp>
      <p:pic>
        <p:nvPicPr>
          <p:cNvPr id="7" name="Resim 6">
            <a:extLst>
              <a:ext uri="{FF2B5EF4-FFF2-40B4-BE49-F238E27FC236}">
                <a16:creationId xmlns:a16="http://schemas.microsoft.com/office/drawing/2014/main" id="{4E583B00-2C3A-82F6-A4B9-7C315E7E20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607840"/>
            <a:ext cx="4464496" cy="2963407"/>
          </a:xfrm>
          <a:prstGeom prst="rect">
            <a:avLst/>
          </a:prstGeom>
          <a:ln w="28575">
            <a:solidFill>
              <a:schemeClr val="tx1"/>
            </a:solidFill>
          </a:ln>
        </p:spPr>
      </p:pic>
      <p:pic>
        <p:nvPicPr>
          <p:cNvPr id="8" name="Resim 7">
            <a:extLst>
              <a:ext uri="{FF2B5EF4-FFF2-40B4-BE49-F238E27FC236}">
                <a16:creationId xmlns:a16="http://schemas.microsoft.com/office/drawing/2014/main" id="{E7D6BE35-5C8E-914E-76FA-E876F06A4B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1355" y="607840"/>
            <a:ext cx="4320480" cy="2963407"/>
          </a:xfrm>
          <a:prstGeom prst="rect">
            <a:avLst/>
          </a:prstGeom>
          <a:ln w="28575">
            <a:solidFill>
              <a:schemeClr val="tx1"/>
            </a:solidFill>
          </a:ln>
        </p:spPr>
      </p:pic>
      <p:pic>
        <p:nvPicPr>
          <p:cNvPr id="9" name="Resim 8">
            <a:extLst>
              <a:ext uri="{FF2B5EF4-FFF2-40B4-BE49-F238E27FC236}">
                <a16:creationId xmlns:a16="http://schemas.microsoft.com/office/drawing/2014/main" id="{27E9EFDF-DE6E-C5D5-FE8A-129B673ECE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988" t="15350" r="9051" b="9051"/>
          <a:stretch/>
        </p:blipFill>
        <p:spPr>
          <a:xfrm>
            <a:off x="107503" y="3693123"/>
            <a:ext cx="4464495" cy="3024336"/>
          </a:xfrm>
          <a:prstGeom prst="rect">
            <a:avLst/>
          </a:prstGeom>
          <a:ln w="28575">
            <a:solidFill>
              <a:schemeClr val="tx1"/>
            </a:solidFill>
          </a:ln>
        </p:spPr>
      </p:pic>
      <p:pic>
        <p:nvPicPr>
          <p:cNvPr id="10" name="Resim 9">
            <a:extLst>
              <a:ext uri="{FF2B5EF4-FFF2-40B4-BE49-F238E27FC236}">
                <a16:creationId xmlns:a16="http://schemas.microsoft.com/office/drawing/2014/main" id="{1905AEDD-6442-F8F6-691D-78A89312948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9051"/>
          <a:stretch/>
        </p:blipFill>
        <p:spPr>
          <a:xfrm>
            <a:off x="4681356" y="3693123"/>
            <a:ext cx="4355142" cy="3048245"/>
          </a:xfrm>
          <a:prstGeom prst="rect">
            <a:avLst/>
          </a:prstGeom>
          <a:ln w="28575">
            <a:solidFill>
              <a:schemeClr val="tx1"/>
            </a:solidFill>
          </a:ln>
        </p:spPr>
      </p:pic>
      <p:pic>
        <p:nvPicPr>
          <p:cNvPr id="2" name="İçerik Yer Tutucusu 7">
            <a:extLst>
              <a:ext uri="{FF2B5EF4-FFF2-40B4-BE49-F238E27FC236}">
                <a16:creationId xmlns:a16="http://schemas.microsoft.com/office/drawing/2014/main" id="{B6A2CD5E-ED65-9875-2C2B-8193D99AF2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094916148"/>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4DE4BAB8-EF44-418E-9948-33DBED7BDC73}"/>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7504" y="764704"/>
            <a:ext cx="4320481" cy="3240360"/>
          </a:xfrm>
          <a:ln w="28575">
            <a:solidFill>
              <a:schemeClr val="tx1"/>
            </a:solidFill>
          </a:ln>
        </p:spPr>
      </p:pic>
      <p:sp>
        <p:nvSpPr>
          <p:cNvPr id="4" name="Metin kutusu 3">
            <a:extLst>
              <a:ext uri="{FF2B5EF4-FFF2-40B4-BE49-F238E27FC236}">
                <a16:creationId xmlns:a16="http://schemas.microsoft.com/office/drawing/2014/main" id="{82976AD1-34DC-4F18-A0D2-9316669CDE5C}"/>
              </a:ext>
            </a:extLst>
          </p:cNvPr>
          <p:cNvSpPr txBox="1"/>
          <p:nvPr/>
        </p:nvSpPr>
        <p:spPr>
          <a:xfrm>
            <a:off x="0" y="69448"/>
            <a:ext cx="9144000" cy="623248"/>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defRPr sz="2000" b="1"/>
            </a:lvl1pPr>
          </a:lstStyle>
          <a:p>
            <a:r>
              <a:rPr lang="tr-TR" sz="1800" i="1" dirty="0"/>
              <a:t>ANA CADDELERDE </a:t>
            </a:r>
          </a:p>
          <a:p>
            <a:r>
              <a:rPr lang="tr-TR" sz="1800" i="1" dirty="0"/>
              <a:t>YENİ KALDIRIM ve REFÜJ ÇALIŞMALARI</a:t>
            </a:r>
          </a:p>
        </p:txBody>
      </p:sp>
      <p:pic>
        <p:nvPicPr>
          <p:cNvPr id="3" name="İçerik Yer Tutucusu 4">
            <a:extLst>
              <a:ext uri="{FF2B5EF4-FFF2-40B4-BE49-F238E27FC236}">
                <a16:creationId xmlns:a16="http://schemas.microsoft.com/office/drawing/2014/main" id="{E6E64D76-6D14-DAA2-8292-B2E261EFF6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9713" y="3408330"/>
            <a:ext cx="4451793" cy="3338845"/>
          </a:xfrm>
          <a:prstGeom prst="rect">
            <a:avLst/>
          </a:prstGeom>
          <a:ln w="28575">
            <a:solidFill>
              <a:schemeClr val="tx1"/>
            </a:solidFill>
          </a:ln>
        </p:spPr>
      </p:pic>
      <p:pic>
        <p:nvPicPr>
          <p:cNvPr id="2" name="İçerik Yer Tutucusu 7">
            <a:extLst>
              <a:ext uri="{FF2B5EF4-FFF2-40B4-BE49-F238E27FC236}">
                <a16:creationId xmlns:a16="http://schemas.microsoft.com/office/drawing/2014/main" id="{5C894D33-3534-FA8B-2940-D65E553CD6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49808797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Unvan 1"/>
          <p:cNvSpPr>
            <a:spLocks noGrp="1" noChangeArrowheads="1"/>
          </p:cNvSpPr>
          <p:nvPr>
            <p:ph type="title"/>
          </p:nvPr>
        </p:nvSpPr>
        <p:spPr>
          <a:xfrm>
            <a:off x="12703" y="5577419"/>
            <a:ext cx="6683375" cy="1280583"/>
          </a:xfrm>
        </p:spPr>
        <p:txBody>
          <a:bodyPr/>
          <a:lstStyle/>
          <a:p>
            <a:pPr eaLnBrk="1" hangingPunct="1"/>
            <a:r>
              <a:rPr lang="tr-TR" altLang="tr-TR" b="1"/>
              <a:t>ÖNCEKİ HAL</a:t>
            </a:r>
          </a:p>
        </p:txBody>
      </p:sp>
      <p:pic>
        <p:nvPicPr>
          <p:cNvPr id="71683" name="İçerik Yer Tutucusu 3"/>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 y="240770"/>
            <a:ext cx="4716016" cy="6617229"/>
          </a:xfrm>
          <a:gradFill>
            <a:gsLst>
              <a:gs pos="95000">
                <a:srgbClr val="FFC000"/>
              </a:gs>
              <a:gs pos="0">
                <a:schemeClr val="accent1">
                  <a:tint val="23500"/>
                  <a:satMod val="160000"/>
                </a:schemeClr>
              </a:gs>
            </a:gsLst>
            <a:path path="circle">
              <a:fillToRect l="100000" t="100000"/>
            </a:path>
          </a:gradFill>
          <a:ln w="28575">
            <a:solidFill>
              <a:schemeClr val="tx1"/>
            </a:solidFill>
          </a:ln>
        </p:spPr>
      </p:pic>
      <p:sp>
        <p:nvSpPr>
          <p:cNvPr id="2" name="Dikdörtgen 1"/>
          <p:cNvSpPr/>
          <p:nvPr/>
        </p:nvSpPr>
        <p:spPr>
          <a:xfrm>
            <a:off x="251520" y="6094009"/>
            <a:ext cx="2000869" cy="523220"/>
          </a:xfrm>
          <a:prstGeom prst="rect">
            <a:avLst/>
          </a:prstGeom>
        </p:spPr>
        <p:txBody>
          <a:bodyPr wrap="none">
            <a:spAutoFit/>
          </a:bodyPr>
          <a:lstStyle/>
          <a:p>
            <a:r>
              <a:rPr lang="tr-TR" altLang="tr-TR" sz="2800" b="1" dirty="0">
                <a:solidFill>
                  <a:srgbClr val="FF0000"/>
                </a:solidFill>
              </a:rPr>
              <a:t>ÖNCEKİ HAL</a:t>
            </a:r>
          </a:p>
        </p:txBody>
      </p:sp>
      <p:pic>
        <p:nvPicPr>
          <p:cNvPr id="5" name="Resim 4">
            <a:extLst>
              <a:ext uri="{FF2B5EF4-FFF2-40B4-BE49-F238E27FC236}">
                <a16:creationId xmlns:a16="http://schemas.microsoft.com/office/drawing/2014/main" id="{C6C94AF5-1E58-145D-33DF-97B8C6FC29F5}"/>
              </a:ext>
            </a:extLst>
          </p:cNvPr>
          <p:cNvPicPr>
            <a:picLocks noChangeAspect="1"/>
          </p:cNvPicPr>
          <p:nvPr/>
        </p:nvPicPr>
        <p:blipFill rotWithShape="1">
          <a:blip r:embed="rId3">
            <a:extLst>
              <a:ext uri="{28A0092B-C50C-407E-A947-70E740481C1C}">
                <a14:useLocalDpi xmlns:a14="http://schemas.microsoft.com/office/drawing/2010/main" val="0"/>
              </a:ext>
            </a:extLst>
          </a:blip>
          <a:srcRect l="11081" r="12532"/>
          <a:stretch/>
        </p:blipFill>
        <p:spPr>
          <a:xfrm>
            <a:off x="4716018" y="240771"/>
            <a:ext cx="4415280" cy="6617229"/>
          </a:xfrm>
          <a:prstGeom prst="rect">
            <a:avLst/>
          </a:prstGeom>
          <a:ln w="28575">
            <a:solidFill>
              <a:schemeClr val="tx1"/>
            </a:solidFill>
          </a:ln>
        </p:spPr>
      </p:pic>
      <p:sp>
        <p:nvSpPr>
          <p:cNvPr id="6" name="Dikdörtgen 5"/>
          <p:cNvSpPr/>
          <p:nvPr/>
        </p:nvSpPr>
        <p:spPr>
          <a:xfrm>
            <a:off x="-19417" y="71490"/>
            <a:ext cx="4716016" cy="338554"/>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lvl="1" algn="ctr"/>
            <a:r>
              <a:rPr lang="tr-TR" sz="1600" b="1" i="1" dirty="0"/>
              <a:t>BAKLAN MERKEZ İLÇE 2014 ÖNCESİ </a:t>
            </a:r>
          </a:p>
        </p:txBody>
      </p:sp>
      <p:sp>
        <p:nvSpPr>
          <p:cNvPr id="7" name="Dikdörtgen 6">
            <a:extLst>
              <a:ext uri="{FF2B5EF4-FFF2-40B4-BE49-F238E27FC236}">
                <a16:creationId xmlns:a16="http://schemas.microsoft.com/office/drawing/2014/main" id="{2CF230F4-4769-6835-DD3E-54EF8A99DD34}"/>
              </a:ext>
            </a:extLst>
          </p:cNvPr>
          <p:cNvSpPr/>
          <p:nvPr/>
        </p:nvSpPr>
        <p:spPr>
          <a:xfrm>
            <a:off x="4696599" y="71490"/>
            <a:ext cx="4447401" cy="338554"/>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lvl="1" algn="ctr"/>
            <a:r>
              <a:rPr lang="tr-TR" sz="1600" b="1" i="1" dirty="0"/>
              <a:t>BAKLAN MERKEZ İLÇE 2014 SONRASI </a:t>
            </a:r>
          </a:p>
        </p:txBody>
      </p:sp>
      <p:pic>
        <p:nvPicPr>
          <p:cNvPr id="3" name="İçerik Yer Tutucusu 7">
            <a:extLst>
              <a:ext uri="{FF2B5EF4-FFF2-40B4-BE49-F238E27FC236}">
                <a16:creationId xmlns:a16="http://schemas.microsoft.com/office/drawing/2014/main" id="{2F9A4605-0A7F-70F9-7463-CE6D20109F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662779666"/>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208F5107-48E0-41FE-8ABF-CD2EBFEA74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476672"/>
            <a:ext cx="4392488" cy="6309320"/>
          </a:xfrm>
          <a:prstGeom prst="rect">
            <a:avLst/>
          </a:prstGeom>
          <a:ln w="28575">
            <a:solidFill>
              <a:schemeClr val="tx1"/>
            </a:solidFill>
          </a:ln>
        </p:spPr>
      </p:pic>
      <p:pic>
        <p:nvPicPr>
          <p:cNvPr id="4" name="Resim 3">
            <a:extLst>
              <a:ext uri="{FF2B5EF4-FFF2-40B4-BE49-F238E27FC236}">
                <a16:creationId xmlns:a16="http://schemas.microsoft.com/office/drawing/2014/main" id="{0A680DB7-0E97-48FE-9838-6EBE46E95A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476672"/>
            <a:ext cx="4608512" cy="6309320"/>
          </a:xfrm>
          <a:prstGeom prst="rect">
            <a:avLst/>
          </a:prstGeom>
          <a:ln w="28575">
            <a:solidFill>
              <a:schemeClr val="tx1"/>
            </a:solidFill>
          </a:ln>
        </p:spPr>
      </p:pic>
      <p:sp>
        <p:nvSpPr>
          <p:cNvPr id="5" name="Text Box 2">
            <a:extLst>
              <a:ext uri="{FF2B5EF4-FFF2-40B4-BE49-F238E27FC236}">
                <a16:creationId xmlns:a16="http://schemas.microsoft.com/office/drawing/2014/main" id="{CF7F4664-9375-7B36-B6F1-01BCB41B31B5}"/>
              </a:ext>
            </a:extLst>
          </p:cNvPr>
          <p:cNvSpPr txBox="1">
            <a:spLocks noChangeArrowheads="1"/>
          </p:cNvSpPr>
          <p:nvPr/>
        </p:nvSpPr>
        <p:spPr bwMode="auto">
          <a:xfrm>
            <a:off x="0" y="54750"/>
            <a:ext cx="9144000"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800" i="1" dirty="0"/>
              <a:t>YENİLENEN BAKLAN</a:t>
            </a:r>
          </a:p>
        </p:txBody>
      </p:sp>
      <p:pic>
        <p:nvPicPr>
          <p:cNvPr id="2" name="İçerik Yer Tutucusu 7">
            <a:extLst>
              <a:ext uri="{FF2B5EF4-FFF2-40B4-BE49-F238E27FC236}">
                <a16:creationId xmlns:a16="http://schemas.microsoft.com/office/drawing/2014/main" id="{56ECC4AF-01B3-CE4E-0B09-699CE88F0B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17623989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697BAB9-FD2A-B86D-A7DE-346AEDBDE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712729"/>
            <a:ext cx="4464496" cy="3024337"/>
          </a:xfrm>
          <a:prstGeom prst="rect">
            <a:avLst/>
          </a:prstGeom>
          <a:ln w="28575">
            <a:solidFill>
              <a:schemeClr val="tx1"/>
            </a:solidFill>
          </a:ln>
        </p:spPr>
      </p:pic>
      <p:pic>
        <p:nvPicPr>
          <p:cNvPr id="5" name="Resim 4">
            <a:extLst>
              <a:ext uri="{FF2B5EF4-FFF2-40B4-BE49-F238E27FC236}">
                <a16:creationId xmlns:a16="http://schemas.microsoft.com/office/drawing/2014/main" id="{CFE36351-0EBE-B636-8DE1-5D0D732C53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9162" y="712730"/>
            <a:ext cx="4372993" cy="3024337"/>
          </a:xfrm>
          <a:prstGeom prst="rect">
            <a:avLst/>
          </a:prstGeom>
          <a:ln w="28575">
            <a:solidFill>
              <a:schemeClr val="tx1"/>
            </a:solidFill>
          </a:ln>
        </p:spPr>
      </p:pic>
      <p:pic>
        <p:nvPicPr>
          <p:cNvPr id="7" name="Resim 6">
            <a:extLst>
              <a:ext uri="{FF2B5EF4-FFF2-40B4-BE49-F238E27FC236}">
                <a16:creationId xmlns:a16="http://schemas.microsoft.com/office/drawing/2014/main" id="{008A4ACA-70BE-6061-4BD2-25668C9E70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768" y="3901119"/>
            <a:ext cx="4480497" cy="2808312"/>
          </a:xfrm>
          <a:prstGeom prst="rect">
            <a:avLst/>
          </a:prstGeom>
          <a:ln w="28575">
            <a:solidFill>
              <a:schemeClr val="tx1"/>
            </a:solidFill>
          </a:ln>
        </p:spPr>
      </p:pic>
      <p:sp>
        <p:nvSpPr>
          <p:cNvPr id="9" name="Text Box 2">
            <a:extLst>
              <a:ext uri="{FF2B5EF4-FFF2-40B4-BE49-F238E27FC236}">
                <a16:creationId xmlns:a16="http://schemas.microsoft.com/office/drawing/2014/main" id="{DB78C6A7-9448-7428-CBA7-25AC8589E081}"/>
              </a:ext>
            </a:extLst>
          </p:cNvPr>
          <p:cNvSpPr txBox="1">
            <a:spLocks noChangeArrowheads="1"/>
          </p:cNvSpPr>
          <p:nvPr/>
        </p:nvSpPr>
        <p:spPr bwMode="auto">
          <a:xfrm>
            <a:off x="0" y="148569"/>
            <a:ext cx="9180512"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b="1" dirty="0"/>
              <a:t>2025 YILI MERKEZ MAHALLESİ SICAK ASFALT ÇALIŞMALARIMIZ</a:t>
            </a:r>
          </a:p>
        </p:txBody>
      </p:sp>
      <p:pic>
        <p:nvPicPr>
          <p:cNvPr id="2" name="İçerik Yer Tutucusu 7">
            <a:extLst>
              <a:ext uri="{FF2B5EF4-FFF2-40B4-BE49-F238E27FC236}">
                <a16:creationId xmlns:a16="http://schemas.microsoft.com/office/drawing/2014/main" id="{E26B6C4B-6CD9-26AE-B457-D7A1948960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212019526"/>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70B2D44-8A34-3D4E-0398-72354B2F9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67" y="908720"/>
            <a:ext cx="4464533" cy="2733768"/>
          </a:xfrm>
          <a:prstGeom prst="rect">
            <a:avLst/>
          </a:prstGeom>
          <a:ln w="28575">
            <a:solidFill>
              <a:schemeClr val="tx1"/>
            </a:solidFill>
          </a:ln>
        </p:spPr>
      </p:pic>
      <p:pic>
        <p:nvPicPr>
          <p:cNvPr id="3" name="Resim 2">
            <a:extLst>
              <a:ext uri="{FF2B5EF4-FFF2-40B4-BE49-F238E27FC236}">
                <a16:creationId xmlns:a16="http://schemas.microsoft.com/office/drawing/2014/main" id="{E5ECAC6D-130D-2894-63D4-CAF1DFC1C3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908720"/>
            <a:ext cx="4320517" cy="2733768"/>
          </a:xfrm>
          <a:prstGeom prst="rect">
            <a:avLst/>
          </a:prstGeom>
          <a:ln w="28575">
            <a:solidFill>
              <a:schemeClr val="tx1"/>
            </a:solidFill>
          </a:ln>
        </p:spPr>
      </p:pic>
      <p:pic>
        <p:nvPicPr>
          <p:cNvPr id="6" name="Resim 5">
            <a:extLst>
              <a:ext uri="{FF2B5EF4-FFF2-40B4-BE49-F238E27FC236}">
                <a16:creationId xmlns:a16="http://schemas.microsoft.com/office/drawing/2014/main" id="{4CABFDB7-7B71-E181-77E2-68C1301C0D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467" y="3756761"/>
            <a:ext cx="4464533" cy="3024336"/>
          </a:xfrm>
          <a:prstGeom prst="rect">
            <a:avLst/>
          </a:prstGeom>
          <a:ln w="28575">
            <a:solidFill>
              <a:schemeClr val="tx1"/>
            </a:solidFill>
          </a:ln>
        </p:spPr>
      </p:pic>
      <p:pic>
        <p:nvPicPr>
          <p:cNvPr id="10" name="Resim 9">
            <a:extLst>
              <a:ext uri="{FF2B5EF4-FFF2-40B4-BE49-F238E27FC236}">
                <a16:creationId xmlns:a16="http://schemas.microsoft.com/office/drawing/2014/main" id="{27F2F876-D9BE-05EE-CF5B-74A08BD5F4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4020" y="3768211"/>
            <a:ext cx="4320517" cy="3012885"/>
          </a:xfrm>
          <a:prstGeom prst="rect">
            <a:avLst/>
          </a:prstGeom>
          <a:ln w="28575">
            <a:solidFill>
              <a:schemeClr val="tx1"/>
            </a:solidFill>
          </a:ln>
        </p:spPr>
      </p:pic>
      <p:sp>
        <p:nvSpPr>
          <p:cNvPr id="9" name="Text Box 2">
            <a:extLst>
              <a:ext uri="{FF2B5EF4-FFF2-40B4-BE49-F238E27FC236}">
                <a16:creationId xmlns:a16="http://schemas.microsoft.com/office/drawing/2014/main" id="{DB78C6A7-9448-7428-CBA7-25AC8589E081}"/>
              </a:ext>
            </a:extLst>
          </p:cNvPr>
          <p:cNvSpPr txBox="1">
            <a:spLocks noChangeArrowheads="1"/>
          </p:cNvSpPr>
          <p:nvPr/>
        </p:nvSpPr>
        <p:spPr bwMode="auto">
          <a:xfrm>
            <a:off x="0" y="116632"/>
            <a:ext cx="9180512"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b="1" dirty="0"/>
              <a:t>2025 YILI MERKEZ MAHALLESİ SICAK ASFALT ÇALIŞMALARIMIZ TAMAMLANMIŞTIR.</a:t>
            </a:r>
          </a:p>
        </p:txBody>
      </p:sp>
      <p:pic>
        <p:nvPicPr>
          <p:cNvPr id="4" name="İçerik Yer Tutucusu 7">
            <a:extLst>
              <a:ext uri="{FF2B5EF4-FFF2-40B4-BE49-F238E27FC236}">
                <a16:creationId xmlns:a16="http://schemas.microsoft.com/office/drawing/2014/main" id="{B915191E-EE92-B3E1-FE2A-A5E9A51238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37630817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46128D4C-44C5-292A-3F07-19C99A6A6694}"/>
              </a:ext>
            </a:extLst>
          </p:cNvPr>
          <p:cNvSpPr txBox="1">
            <a:spLocks noChangeArrowheads="1"/>
          </p:cNvSpPr>
          <p:nvPr/>
        </p:nvSpPr>
        <p:spPr bwMode="auto">
          <a:xfrm>
            <a:off x="6678" y="116632"/>
            <a:ext cx="9161851"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t>TRAP ATIŞ SAHASI YOLU ASFALT ÇALIŞMASI</a:t>
            </a:r>
          </a:p>
        </p:txBody>
      </p:sp>
      <p:pic>
        <p:nvPicPr>
          <p:cNvPr id="3" name="Resim 2">
            <a:extLst>
              <a:ext uri="{FF2B5EF4-FFF2-40B4-BE49-F238E27FC236}">
                <a16:creationId xmlns:a16="http://schemas.microsoft.com/office/drawing/2014/main" id="{9F883026-6F07-ECC0-26E1-82873E703AA7}"/>
              </a:ext>
            </a:extLst>
          </p:cNvPr>
          <p:cNvPicPr>
            <a:picLocks noChangeAspect="1"/>
          </p:cNvPicPr>
          <p:nvPr/>
        </p:nvPicPr>
        <p:blipFill rotWithShape="1">
          <a:blip r:embed="rId2">
            <a:extLst>
              <a:ext uri="{28A0092B-C50C-407E-A947-70E740481C1C}">
                <a14:useLocalDpi xmlns:a14="http://schemas.microsoft.com/office/drawing/2010/main" val="0"/>
              </a:ext>
            </a:extLst>
          </a:blip>
          <a:srcRect l="21651" r="12201"/>
          <a:stretch/>
        </p:blipFill>
        <p:spPr>
          <a:xfrm>
            <a:off x="0" y="516742"/>
            <a:ext cx="4572000" cy="6341258"/>
          </a:xfrm>
          <a:prstGeom prst="rect">
            <a:avLst/>
          </a:prstGeom>
        </p:spPr>
      </p:pic>
      <p:pic>
        <p:nvPicPr>
          <p:cNvPr id="2" name="Resim 1">
            <a:extLst>
              <a:ext uri="{FF2B5EF4-FFF2-40B4-BE49-F238E27FC236}">
                <a16:creationId xmlns:a16="http://schemas.microsoft.com/office/drawing/2014/main" id="{C5E795E8-C12E-C7D2-2E6B-5B931BE330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7604" y="516741"/>
            <a:ext cx="4556396" cy="6341258"/>
          </a:xfrm>
          <a:prstGeom prst="rect">
            <a:avLst/>
          </a:prstGeom>
        </p:spPr>
      </p:pic>
      <p:pic>
        <p:nvPicPr>
          <p:cNvPr id="5" name="İçerik Yer Tutucusu 7">
            <a:extLst>
              <a:ext uri="{FF2B5EF4-FFF2-40B4-BE49-F238E27FC236}">
                <a16:creationId xmlns:a16="http://schemas.microsoft.com/office/drawing/2014/main" id="{E5B4A02A-5A00-03E1-4618-E4FD60A49A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726637135"/>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46128D4C-44C5-292A-3F07-19C99A6A6694}"/>
              </a:ext>
            </a:extLst>
          </p:cNvPr>
          <p:cNvSpPr txBox="1">
            <a:spLocks noChangeArrowheads="1"/>
          </p:cNvSpPr>
          <p:nvPr/>
        </p:nvSpPr>
        <p:spPr bwMode="auto">
          <a:xfrm>
            <a:off x="0" y="116632"/>
            <a:ext cx="9180512"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t>GÖKPINAR CADDESİ ASFALT YENİLEME ÇALIŞMALARI</a:t>
            </a:r>
          </a:p>
        </p:txBody>
      </p:sp>
      <p:pic>
        <p:nvPicPr>
          <p:cNvPr id="3" name="Resim 2">
            <a:extLst>
              <a:ext uri="{FF2B5EF4-FFF2-40B4-BE49-F238E27FC236}">
                <a16:creationId xmlns:a16="http://schemas.microsoft.com/office/drawing/2014/main" id="{8D5BFEB6-5488-4566-8181-D522D23450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620688"/>
            <a:ext cx="4353458" cy="2808312"/>
          </a:xfrm>
          <a:prstGeom prst="rect">
            <a:avLst/>
          </a:prstGeom>
          <a:ln w="19050">
            <a:solidFill>
              <a:schemeClr val="tx1"/>
            </a:solidFill>
          </a:ln>
        </p:spPr>
      </p:pic>
      <p:pic>
        <p:nvPicPr>
          <p:cNvPr id="2" name="Resim 1">
            <a:extLst>
              <a:ext uri="{FF2B5EF4-FFF2-40B4-BE49-F238E27FC236}">
                <a16:creationId xmlns:a16="http://schemas.microsoft.com/office/drawing/2014/main" id="{AB34E095-FBEC-7C79-685A-8E401F1EDD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9624" y="609818"/>
            <a:ext cx="4496871" cy="2808312"/>
          </a:xfrm>
          <a:prstGeom prst="rect">
            <a:avLst/>
          </a:prstGeom>
          <a:ln w="28575">
            <a:solidFill>
              <a:schemeClr val="tx1"/>
            </a:solidFill>
          </a:ln>
        </p:spPr>
      </p:pic>
      <p:pic>
        <p:nvPicPr>
          <p:cNvPr id="4" name="Resim 3">
            <a:extLst>
              <a:ext uri="{FF2B5EF4-FFF2-40B4-BE49-F238E27FC236}">
                <a16:creationId xmlns:a16="http://schemas.microsoft.com/office/drawing/2014/main" id="{5A31DC66-43E9-9DBA-1DE2-634B826C3A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68" y="3591981"/>
            <a:ext cx="4353458" cy="3104311"/>
          </a:xfrm>
          <a:prstGeom prst="rect">
            <a:avLst/>
          </a:prstGeom>
          <a:ln w="19050">
            <a:solidFill>
              <a:schemeClr val="tx1"/>
            </a:solidFill>
          </a:ln>
        </p:spPr>
      </p:pic>
      <p:pic>
        <p:nvPicPr>
          <p:cNvPr id="5" name="Resim 4">
            <a:extLst>
              <a:ext uri="{FF2B5EF4-FFF2-40B4-BE49-F238E27FC236}">
                <a16:creationId xmlns:a16="http://schemas.microsoft.com/office/drawing/2014/main" id="{C83894D5-E45D-57BB-B09B-6D512AF0E2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9624" y="3591981"/>
            <a:ext cx="4496870" cy="3104311"/>
          </a:xfrm>
          <a:prstGeom prst="rect">
            <a:avLst/>
          </a:prstGeom>
          <a:ln w="28575">
            <a:solidFill>
              <a:schemeClr val="tx1"/>
            </a:solidFill>
          </a:ln>
        </p:spPr>
      </p:pic>
      <p:pic>
        <p:nvPicPr>
          <p:cNvPr id="7" name="İçerik Yer Tutucusu 7">
            <a:extLst>
              <a:ext uri="{FF2B5EF4-FFF2-40B4-BE49-F238E27FC236}">
                <a16:creationId xmlns:a16="http://schemas.microsoft.com/office/drawing/2014/main" id="{FE0942A7-792A-A158-DD31-8C7E3FEA7F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14274083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62BE5DF7-D52F-4EBB-ABC5-F49C270D0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Box 2">
            <a:extLst>
              <a:ext uri="{FF2B5EF4-FFF2-40B4-BE49-F238E27FC236}">
                <a16:creationId xmlns:a16="http://schemas.microsoft.com/office/drawing/2014/main" id="{BA73511E-0B20-4AC7-8810-A4E2EB1978FC}"/>
              </a:ext>
            </a:extLst>
          </p:cNvPr>
          <p:cNvSpPr txBox="1">
            <a:spLocks noChangeArrowheads="1"/>
          </p:cNvSpPr>
          <p:nvPr/>
        </p:nvSpPr>
        <p:spPr bwMode="auto">
          <a:xfrm>
            <a:off x="107504" y="116632"/>
            <a:ext cx="8928991"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800" i="1" dirty="0"/>
              <a:t>YENİLENEN BAKLAN</a:t>
            </a:r>
          </a:p>
        </p:txBody>
      </p:sp>
      <p:pic>
        <p:nvPicPr>
          <p:cNvPr id="2" name="İçerik Yer Tutucusu 7">
            <a:extLst>
              <a:ext uri="{FF2B5EF4-FFF2-40B4-BE49-F238E27FC236}">
                <a16:creationId xmlns:a16="http://schemas.microsoft.com/office/drawing/2014/main" id="{0304A16D-E72E-8C97-F167-B50C8198F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32579341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Resim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280" y="1673587"/>
            <a:ext cx="1804569" cy="3290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395536" y="256574"/>
            <a:ext cx="8725232" cy="6417141"/>
          </a:xfrm>
          <a:prstGeom prst="rect">
            <a:avLst/>
          </a:prstGeom>
        </p:spPr>
        <p:txBody>
          <a:bodyPr wrap="square">
            <a:spAutoFit/>
          </a:bodyPr>
          <a:lstStyle/>
          <a:p>
            <a:pPr algn="ctr" eaLnBrk="1" fontAlgn="auto" hangingPunct="1">
              <a:spcBef>
                <a:spcPts val="1200"/>
              </a:spcBef>
              <a:spcAft>
                <a:spcPts val="0"/>
              </a:spcAft>
              <a:defRPr/>
            </a:pPr>
            <a:r>
              <a:rPr lang="tr-TR" sz="2800" b="1" i="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ZİRAAT ODASININ GERİ KAZANIMI</a:t>
            </a:r>
          </a:p>
          <a:p>
            <a:pPr algn="ctr" eaLnBrk="1" fontAlgn="auto" hangingPunct="1">
              <a:spcBef>
                <a:spcPts val="1200"/>
              </a:spcBef>
              <a:spcAft>
                <a:spcPts val="0"/>
              </a:spcAft>
              <a:defRPr/>
            </a:pPr>
            <a:endParaRPr lang="tr-TR" sz="2400" b="1" dirty="0">
              <a:solidFill>
                <a:srgbClr val="FF0000"/>
              </a:solidFill>
              <a:latin typeface="Times New Roman" panose="02020603050405020304" pitchFamily="18" charset="0"/>
              <a:cs typeface="Times New Roman" panose="02020603050405020304" pitchFamily="18" charset="0"/>
            </a:endParaRPr>
          </a:p>
          <a:p>
            <a:pPr eaLnBrk="1" fontAlgn="auto" hangingPunct="1">
              <a:spcBef>
                <a:spcPts val="600"/>
              </a:spcBef>
              <a:spcAft>
                <a:spcPts val="0"/>
              </a:spcAft>
              <a:defRPr/>
            </a:pPr>
            <a:r>
              <a:rPr lang="tr-TR" sz="2400" b="1" i="1" dirty="0">
                <a:latin typeface="Times New Roman" panose="02020603050405020304" pitchFamily="18" charset="0"/>
                <a:cs typeface="Times New Roman" panose="02020603050405020304" pitchFamily="18" charset="0"/>
              </a:rPr>
              <a:t>İLÇE ZİRAAT ODASI;</a:t>
            </a:r>
          </a:p>
          <a:p>
            <a:pPr eaLnBrk="1" fontAlgn="auto" hangingPunct="1">
              <a:spcBef>
                <a:spcPts val="600"/>
              </a:spcBef>
              <a:spcAft>
                <a:spcPts val="0"/>
              </a:spcAft>
              <a:defRPr/>
            </a:pPr>
            <a:r>
              <a:rPr lang="tr-TR" sz="2400" b="1" i="1" dirty="0">
                <a:latin typeface="Times New Roman" panose="02020603050405020304" pitchFamily="18" charset="0"/>
                <a:cs typeface="Times New Roman" panose="02020603050405020304" pitchFamily="18" charset="0"/>
              </a:rPr>
              <a:t>EKSİKLİĞİ GİDERİLEMEYEN MAHALLE SAYISI </a:t>
            </a:r>
          </a:p>
          <a:p>
            <a:pPr eaLnBrk="1" fontAlgn="auto" hangingPunct="1">
              <a:spcBef>
                <a:spcPts val="600"/>
              </a:spcBef>
              <a:spcAft>
                <a:spcPts val="0"/>
              </a:spcAft>
              <a:defRPr/>
            </a:pPr>
            <a:r>
              <a:rPr lang="tr-TR" sz="2400" b="1" i="1" dirty="0">
                <a:latin typeface="Times New Roman" panose="02020603050405020304" pitchFamily="18" charset="0"/>
                <a:cs typeface="Times New Roman" panose="02020603050405020304" pitchFamily="18" charset="0"/>
              </a:rPr>
              <a:t>GEREKÇESİYLE KAPATILMIŞ </a:t>
            </a:r>
          </a:p>
          <a:p>
            <a:pPr eaLnBrk="1" fontAlgn="auto" hangingPunct="1">
              <a:spcBef>
                <a:spcPts val="600"/>
              </a:spcBef>
              <a:spcAft>
                <a:spcPts val="0"/>
              </a:spcAft>
              <a:defRPr/>
            </a:pPr>
            <a:r>
              <a:rPr lang="tr-TR" sz="2400" b="1" i="1" dirty="0">
                <a:latin typeface="Times New Roman" panose="02020603050405020304" pitchFamily="18" charset="0"/>
                <a:cs typeface="Times New Roman" panose="02020603050405020304" pitchFamily="18" charset="0"/>
              </a:rPr>
              <a:t>ÇİFTÇİ İŞ VE İŞLEMLERİ KOMŞU İLÇEDEKİ </a:t>
            </a:r>
          </a:p>
          <a:p>
            <a:pPr eaLnBrk="1" fontAlgn="auto" hangingPunct="1">
              <a:spcBef>
                <a:spcPts val="600"/>
              </a:spcBef>
              <a:spcAft>
                <a:spcPts val="0"/>
              </a:spcAft>
              <a:defRPr/>
            </a:pPr>
            <a:r>
              <a:rPr lang="tr-TR" sz="2400" b="1" i="1" dirty="0">
                <a:solidFill>
                  <a:srgbClr val="FF0000"/>
                </a:solidFill>
                <a:latin typeface="Times New Roman" panose="02020603050405020304" pitchFamily="18" charset="0"/>
                <a:cs typeface="Times New Roman" panose="02020603050405020304" pitchFamily="18" charset="0"/>
              </a:rPr>
              <a:t>BOZKURT ZİRAAT ODASINA </a:t>
            </a:r>
            <a:r>
              <a:rPr lang="tr-TR" sz="2400" b="1" i="1" dirty="0">
                <a:latin typeface="Times New Roman" panose="02020603050405020304" pitchFamily="18" charset="0"/>
                <a:cs typeface="Times New Roman" panose="02020603050405020304" pitchFamily="18" charset="0"/>
              </a:rPr>
              <a:t>DEVREDİLMİŞ.</a:t>
            </a:r>
          </a:p>
          <a:p>
            <a:pPr eaLnBrk="1" fontAlgn="auto" hangingPunct="1">
              <a:spcBef>
                <a:spcPts val="1200"/>
              </a:spcBef>
              <a:spcAft>
                <a:spcPts val="0"/>
              </a:spcAft>
              <a:defRPr/>
            </a:pPr>
            <a:endParaRPr lang="tr-TR" sz="2400" b="1" i="1" dirty="0">
              <a:latin typeface="Times New Roman" panose="02020603050405020304" pitchFamily="18" charset="0"/>
              <a:cs typeface="Times New Roman" panose="02020603050405020304" pitchFamily="18" charset="0"/>
            </a:endParaRPr>
          </a:p>
          <a:p>
            <a:pPr eaLnBrk="1" fontAlgn="auto" hangingPunct="1">
              <a:spcBef>
                <a:spcPts val="1200"/>
              </a:spcBef>
              <a:spcAft>
                <a:spcPts val="0"/>
              </a:spcAft>
              <a:defRPr/>
            </a:pPr>
            <a:r>
              <a:rPr lang="tr-TR" sz="2400" b="1" i="1" dirty="0">
                <a:latin typeface="Times New Roman" panose="02020603050405020304" pitchFamily="18" charset="0"/>
                <a:cs typeface="Times New Roman" panose="02020603050405020304" pitchFamily="18" charset="0"/>
              </a:rPr>
              <a:t>3 AY GİBİ KISA BİR ZAMAN İÇERİSİNDE </a:t>
            </a:r>
          </a:p>
          <a:p>
            <a:pPr eaLnBrk="1" fontAlgn="auto" hangingPunct="1">
              <a:spcBef>
                <a:spcPts val="1200"/>
              </a:spcBef>
              <a:spcAft>
                <a:spcPts val="0"/>
              </a:spcAft>
              <a:defRPr/>
            </a:pPr>
            <a:r>
              <a:rPr lang="tr-TR" sz="2400" b="1" i="1" dirty="0">
                <a:solidFill>
                  <a:srgbClr val="0000FF"/>
                </a:solidFill>
                <a:latin typeface="Times New Roman" panose="02020603050405020304" pitchFamily="18" charset="0"/>
                <a:cs typeface="Times New Roman" panose="02020603050405020304" pitchFamily="18" charset="0"/>
              </a:rPr>
              <a:t>İLÇEDE 3</a:t>
            </a:r>
            <a:r>
              <a:rPr lang="tr-TR" sz="2400" b="1" i="1" dirty="0">
                <a:latin typeface="Times New Roman" panose="02020603050405020304" pitchFamily="18" charset="0"/>
                <a:cs typeface="Times New Roman" panose="02020603050405020304" pitchFamily="18" charset="0"/>
              </a:rPr>
              <a:t> </a:t>
            </a:r>
            <a:r>
              <a:rPr lang="tr-TR" sz="2400" b="1" i="1" dirty="0">
                <a:solidFill>
                  <a:srgbClr val="0000FF"/>
                </a:solidFill>
                <a:latin typeface="Times New Roman" panose="02020603050405020304" pitchFamily="18" charset="0"/>
                <a:cs typeface="Times New Roman" panose="02020603050405020304" pitchFamily="18" charset="0"/>
              </a:rPr>
              <a:t>YENİ MAHALLE </a:t>
            </a:r>
            <a:r>
              <a:rPr lang="tr-TR" sz="2400" b="1" i="1" dirty="0">
                <a:latin typeface="Times New Roman" panose="02020603050405020304" pitchFamily="18" charset="0"/>
                <a:cs typeface="Times New Roman" panose="02020603050405020304" pitchFamily="18" charset="0"/>
              </a:rPr>
              <a:t>KURULARAK, </a:t>
            </a:r>
          </a:p>
          <a:p>
            <a:pPr eaLnBrk="1" fontAlgn="auto" hangingPunct="1">
              <a:spcBef>
                <a:spcPts val="1200"/>
              </a:spcBef>
              <a:spcAft>
                <a:spcPts val="0"/>
              </a:spcAft>
              <a:defRPr/>
            </a:pPr>
            <a:r>
              <a:rPr lang="tr-TR" sz="2400" b="1" i="1" dirty="0">
                <a:latin typeface="Times New Roman" panose="02020603050405020304" pitchFamily="18" charset="0"/>
                <a:cs typeface="Times New Roman" panose="02020603050405020304" pitchFamily="18" charset="0"/>
              </a:rPr>
              <a:t>MUHTARLIKLAR OLUŞTURULMUŞTUR,</a:t>
            </a:r>
          </a:p>
          <a:p>
            <a:pPr eaLnBrk="1" fontAlgn="auto" hangingPunct="1">
              <a:spcBef>
                <a:spcPts val="1200"/>
              </a:spcBef>
              <a:spcAft>
                <a:spcPts val="0"/>
              </a:spcAft>
              <a:defRPr/>
            </a:pPr>
            <a:r>
              <a:rPr lang="tr-TR" sz="2400" b="1" i="1" dirty="0">
                <a:latin typeface="Times New Roman" panose="02020603050405020304" pitchFamily="18" charset="0"/>
                <a:cs typeface="Times New Roman" panose="02020603050405020304" pitchFamily="18" charset="0"/>
              </a:rPr>
              <a:t>SÖZDE ÇİFTÇİ TEŞKİLATI OLAN ZİRAAT ODASI </a:t>
            </a:r>
          </a:p>
          <a:p>
            <a:pPr eaLnBrk="1" fontAlgn="auto" hangingPunct="1">
              <a:spcBef>
                <a:spcPts val="1200"/>
              </a:spcBef>
              <a:spcAft>
                <a:spcPts val="0"/>
              </a:spcAft>
              <a:defRPr/>
            </a:pPr>
            <a:r>
              <a:rPr lang="tr-TR" sz="2400" b="1" i="1" dirty="0">
                <a:latin typeface="Times New Roman" panose="02020603050405020304" pitchFamily="18" charset="0"/>
                <a:cs typeface="Times New Roman" panose="02020603050405020304" pitchFamily="18" charset="0"/>
              </a:rPr>
              <a:t>TEKRAREN İLÇEMİZE  GERİ KAZANDIRILMIŞTIR.</a:t>
            </a:r>
          </a:p>
        </p:txBody>
      </p:sp>
      <p:pic>
        <p:nvPicPr>
          <p:cNvPr id="3" name="İçerik Yer Tutucusu 7">
            <a:extLst>
              <a:ext uri="{FF2B5EF4-FFF2-40B4-BE49-F238E27FC236}">
                <a16:creationId xmlns:a16="http://schemas.microsoft.com/office/drawing/2014/main" id="{75525D7F-B068-2C4B-25BE-3FEE116B23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008045099"/>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Users\dell\Desktop\sunum\asfalt baklan\asfalt\PC080453.JPG">
            <a:extLst>
              <a:ext uri="{FF2B5EF4-FFF2-40B4-BE49-F238E27FC236}">
                <a16:creationId xmlns:a16="http://schemas.microsoft.com/office/drawing/2014/main" id="{8C80B687-0C59-4ED3-841D-28CE9C46D7D6}"/>
              </a:ext>
            </a:extLst>
          </p:cNvPr>
          <p:cNvPicPr>
            <a:picLocks noChangeAspect="1" noChangeArrowheads="1"/>
          </p:cNvPicPr>
          <p:nvPr/>
        </p:nvPicPr>
        <p:blipFill>
          <a:blip r:embed="rId3"/>
          <a:srcRect/>
          <a:stretch>
            <a:fillRect/>
          </a:stretch>
        </p:blipFill>
        <p:spPr bwMode="auto">
          <a:xfrm>
            <a:off x="4355" y="0"/>
            <a:ext cx="9199938" cy="6858000"/>
          </a:xfrm>
          <a:prstGeom prst="rect">
            <a:avLst/>
          </a:prstGeom>
          <a:ln w="88900" cap="sq" cmpd="sng">
            <a:noFill/>
            <a:prstDash val="solid"/>
            <a:miter lim="800000"/>
          </a:ln>
          <a:effectLst>
            <a:outerShdw blurRad="50800" dist="38100" dir="2700000" algn="tl" rotWithShape="0">
              <a:srgbClr val="000000">
                <a:alpha val="43000"/>
              </a:srgbClr>
            </a:outerShdw>
          </a:effectLst>
        </p:spPr>
      </p:pic>
      <p:sp>
        <p:nvSpPr>
          <p:cNvPr id="4" name="Text Box 2">
            <a:extLst>
              <a:ext uri="{FF2B5EF4-FFF2-40B4-BE49-F238E27FC236}">
                <a16:creationId xmlns:a16="http://schemas.microsoft.com/office/drawing/2014/main" id="{B4E21876-3437-B8B1-6EB9-74EF0A0D0D2B}"/>
              </a:ext>
            </a:extLst>
          </p:cNvPr>
          <p:cNvSpPr txBox="1">
            <a:spLocks noChangeArrowheads="1"/>
          </p:cNvSpPr>
          <p:nvPr/>
        </p:nvSpPr>
        <p:spPr bwMode="auto">
          <a:xfrm>
            <a:off x="0" y="5877272"/>
            <a:ext cx="9199938"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spcBef>
                <a:spcPct val="0"/>
              </a:spcBef>
            </a:pPr>
            <a:r>
              <a:rPr lang="tr-TR" sz="1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MAHALLE YERLEŞİM BİRİMLERİ SICAK ASFALT ÇALIŞMASI TAMAMLANMIŞTIR.</a:t>
            </a:r>
          </a:p>
        </p:txBody>
      </p:sp>
      <p:pic>
        <p:nvPicPr>
          <p:cNvPr id="2" name="İçerik Yer Tutucusu 7">
            <a:extLst>
              <a:ext uri="{FF2B5EF4-FFF2-40B4-BE49-F238E27FC236}">
                <a16:creationId xmlns:a16="http://schemas.microsoft.com/office/drawing/2014/main" id="{6563C824-CF8F-7AD9-9143-1F1E2769E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637987429"/>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2814209-9CCD-4202-B12C-AAFD7D0458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77" y="562372"/>
            <a:ext cx="4585134" cy="6295628"/>
          </a:xfrm>
          <a:prstGeom prst="rect">
            <a:avLst/>
          </a:prstGeom>
          <a:ln w="28575">
            <a:solidFill>
              <a:schemeClr val="tx1"/>
            </a:solidFill>
          </a:ln>
        </p:spPr>
      </p:pic>
      <p:sp>
        <p:nvSpPr>
          <p:cNvPr id="13" name="Unvan 1">
            <a:extLst>
              <a:ext uri="{FF2B5EF4-FFF2-40B4-BE49-F238E27FC236}">
                <a16:creationId xmlns:a16="http://schemas.microsoft.com/office/drawing/2014/main" id="{C3DE2BB7-FBDF-4509-B473-1F44D81886D6}"/>
              </a:ext>
            </a:extLst>
          </p:cNvPr>
          <p:cNvSpPr txBox="1">
            <a:spLocks/>
          </p:cNvSpPr>
          <p:nvPr/>
        </p:nvSpPr>
        <p:spPr>
          <a:xfrm>
            <a:off x="0" y="148570"/>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İLÇE MERKEZİMİZDE BİSİKLET YOLU ÇALIŞMALARIMIZ</a:t>
            </a:r>
          </a:p>
        </p:txBody>
      </p:sp>
      <p:pic>
        <p:nvPicPr>
          <p:cNvPr id="4" name="Resim 3">
            <a:extLst>
              <a:ext uri="{FF2B5EF4-FFF2-40B4-BE49-F238E27FC236}">
                <a16:creationId xmlns:a16="http://schemas.microsoft.com/office/drawing/2014/main" id="{D97BE8DD-DA0E-7FE0-D42A-59924BA755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7" y="562372"/>
            <a:ext cx="4478615" cy="6295628"/>
          </a:xfrm>
          <a:prstGeom prst="rect">
            <a:avLst/>
          </a:prstGeom>
          <a:ln w="28575">
            <a:solidFill>
              <a:schemeClr val="tx1"/>
            </a:solidFill>
          </a:ln>
        </p:spPr>
      </p:pic>
      <p:pic>
        <p:nvPicPr>
          <p:cNvPr id="2" name="İçerik Yer Tutucusu 7">
            <a:extLst>
              <a:ext uri="{FF2B5EF4-FFF2-40B4-BE49-F238E27FC236}">
                <a16:creationId xmlns:a16="http://schemas.microsoft.com/office/drawing/2014/main" id="{9F59CCA7-B8A7-2319-093A-7EA5B3E75F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09250752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BD3A98A-446F-8B33-3CBD-0E4E0B54F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7686"/>
            <a:ext cx="4716016" cy="6310313"/>
          </a:xfrm>
          <a:prstGeom prst="rect">
            <a:avLst/>
          </a:prstGeom>
          <a:ln w="28575">
            <a:solidFill>
              <a:schemeClr val="tx1"/>
            </a:solidFill>
          </a:ln>
        </p:spPr>
      </p:pic>
      <p:sp>
        <p:nvSpPr>
          <p:cNvPr id="8" name="Ok: Sağ 7"/>
          <p:cNvSpPr/>
          <p:nvPr/>
        </p:nvSpPr>
        <p:spPr>
          <a:xfrm rot="2057064">
            <a:off x="1861126" y="4170430"/>
            <a:ext cx="1944216" cy="434311"/>
          </a:xfrm>
          <a:prstGeom prst="rightArrow">
            <a:avLst/>
          </a:prstGeom>
          <a:solidFill>
            <a:srgbClr val="FF0000"/>
          </a:solidFill>
          <a:ln>
            <a:noFill/>
          </a:ln>
          <a:effectLst>
            <a:glow>
              <a:srgbClr val="FF0000"/>
            </a:glo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tr-TR">
              <a:solidFill>
                <a:srgbClr val="FF0000"/>
              </a:solidFill>
            </a:endParaRPr>
          </a:p>
        </p:txBody>
      </p:sp>
      <p:sp>
        <p:nvSpPr>
          <p:cNvPr id="9" name="Ok: Sağ 8"/>
          <p:cNvSpPr/>
          <p:nvPr/>
        </p:nvSpPr>
        <p:spPr>
          <a:xfrm rot="2057064">
            <a:off x="2200887" y="2980274"/>
            <a:ext cx="1944216" cy="434311"/>
          </a:xfrm>
          <a:prstGeom prst="rightArrow">
            <a:avLst/>
          </a:prstGeom>
          <a:solidFill>
            <a:srgbClr val="FF0000"/>
          </a:solidFill>
          <a:ln>
            <a:noFill/>
          </a:ln>
          <a:effectLst>
            <a:glow>
              <a:srgbClr val="FF0000"/>
            </a:glo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tr-TR"/>
          </a:p>
        </p:txBody>
      </p:sp>
      <p:sp>
        <p:nvSpPr>
          <p:cNvPr id="52229" name="Metin kutusu 9"/>
          <p:cNvSpPr txBox="1">
            <a:spLocks noChangeArrowheads="1"/>
          </p:cNvSpPr>
          <p:nvPr/>
        </p:nvSpPr>
        <p:spPr bwMode="auto">
          <a:xfrm>
            <a:off x="1815682" y="5155178"/>
            <a:ext cx="2714625" cy="3693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b="1" i="1" dirty="0">
                <a:latin typeface="Constantia" pitchFamily="18" charset="0"/>
              </a:rPr>
              <a:t>KANALİZASYON ÇIKIŞI</a:t>
            </a:r>
          </a:p>
        </p:txBody>
      </p:sp>
      <p:pic>
        <p:nvPicPr>
          <p:cNvPr id="4" name="Resim 3">
            <a:extLst>
              <a:ext uri="{FF2B5EF4-FFF2-40B4-BE49-F238E27FC236}">
                <a16:creationId xmlns:a16="http://schemas.microsoft.com/office/drawing/2014/main" id="{0552B58E-360D-D52A-7129-955B3AFF4C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547686"/>
            <a:ext cx="4427982" cy="6310313"/>
          </a:xfrm>
          <a:prstGeom prst="rect">
            <a:avLst/>
          </a:prstGeom>
          <a:ln w="28575">
            <a:solidFill>
              <a:schemeClr val="tx1"/>
            </a:solidFill>
          </a:ln>
        </p:spPr>
      </p:pic>
      <p:sp>
        <p:nvSpPr>
          <p:cNvPr id="7" name="Text Box 2"/>
          <p:cNvSpPr txBox="1">
            <a:spLocks noChangeArrowheads="1"/>
          </p:cNvSpPr>
          <p:nvPr/>
        </p:nvSpPr>
        <p:spPr bwMode="auto">
          <a:xfrm>
            <a:off x="-8926" y="136561"/>
            <a:ext cx="9161851"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BAKLAN İLÇE GİRİŞLERİ REHABİLİTASYON ÇALIŞMALARI</a:t>
            </a:r>
          </a:p>
        </p:txBody>
      </p:sp>
      <p:sp>
        <p:nvSpPr>
          <p:cNvPr id="5" name="Dikdörtgen 4">
            <a:extLst>
              <a:ext uri="{FF2B5EF4-FFF2-40B4-BE49-F238E27FC236}">
                <a16:creationId xmlns:a16="http://schemas.microsoft.com/office/drawing/2014/main" id="{B036B319-0667-5D79-AD49-AD7F71D6FC4F}"/>
              </a:ext>
            </a:extLst>
          </p:cNvPr>
          <p:cNvSpPr/>
          <p:nvPr/>
        </p:nvSpPr>
        <p:spPr>
          <a:xfrm>
            <a:off x="4716016" y="5934670"/>
            <a:ext cx="4410129" cy="92333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BAKLAN DAĞAL ÇIKIŞI ANA YOL KENARI AÇIKTAN KANALİZASYON AKAN KOCA DERENİN ISLAHI </a:t>
            </a:r>
          </a:p>
        </p:txBody>
      </p:sp>
      <p:pic>
        <p:nvPicPr>
          <p:cNvPr id="2" name="İçerik Yer Tutucusu 7">
            <a:extLst>
              <a:ext uri="{FF2B5EF4-FFF2-40B4-BE49-F238E27FC236}">
                <a16:creationId xmlns:a16="http://schemas.microsoft.com/office/drawing/2014/main" id="{8C874600-F6E7-873E-DC16-4136CBD608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8199053"/>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Casper\Downloads\Merkez park\WhatsApp Image 2018-10-09 at 11.27.2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47628"/>
            <a:ext cx="4572000" cy="5910371"/>
          </a:xfrm>
          <a:prstGeom prst="rect">
            <a:avLst/>
          </a:prstGeom>
          <a:noFill/>
          <a:ln w="28575" cmpd="sng">
            <a:solidFill>
              <a:schemeClr val="tx1"/>
            </a:solidFill>
          </a:ln>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A52A1626-EF65-79B2-C010-D98C6DD9EC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9851" y="947627"/>
            <a:ext cx="4554149" cy="5910371"/>
          </a:xfrm>
          <a:prstGeom prst="rect">
            <a:avLst/>
          </a:prstGeom>
          <a:ln w="28575">
            <a:solidFill>
              <a:schemeClr val="tx1"/>
            </a:solidFill>
          </a:ln>
        </p:spPr>
      </p:pic>
      <p:sp>
        <p:nvSpPr>
          <p:cNvPr id="7" name="Text Box 2"/>
          <p:cNvSpPr txBox="1">
            <a:spLocks noChangeArrowheads="1"/>
          </p:cNvSpPr>
          <p:nvPr/>
        </p:nvSpPr>
        <p:spPr bwMode="auto">
          <a:xfrm>
            <a:off x="-17851" y="116632"/>
            <a:ext cx="9161851"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BAKLAN İLÇE MERKEZİ REKREASYON PROJEMİZİ HAYATA GEÇİRDİK</a:t>
            </a:r>
          </a:p>
        </p:txBody>
      </p:sp>
      <p:pic>
        <p:nvPicPr>
          <p:cNvPr id="3" name="İçerik Yer Tutucusu 7">
            <a:extLst>
              <a:ext uri="{FF2B5EF4-FFF2-40B4-BE49-F238E27FC236}">
                <a16:creationId xmlns:a16="http://schemas.microsoft.com/office/drawing/2014/main" id="{4B9BFAA2-3B83-A57A-734E-3444E3F0A6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79199541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nvan 1">
            <a:extLst>
              <a:ext uri="{FF2B5EF4-FFF2-40B4-BE49-F238E27FC236}">
                <a16:creationId xmlns:a16="http://schemas.microsoft.com/office/drawing/2014/main" id="{C3DE2BB7-FBDF-4509-B473-1F44D81886D6}"/>
              </a:ext>
            </a:extLst>
          </p:cNvPr>
          <p:cNvSpPr txBox="1">
            <a:spLocks/>
          </p:cNvSpPr>
          <p:nvPr/>
        </p:nvSpPr>
        <p:spPr>
          <a:xfrm>
            <a:off x="-24138" y="65677"/>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İLÇE MERKEZİMİZDE REFÜJLER GÜLLERLE BULUŞTU!</a:t>
            </a:r>
          </a:p>
        </p:txBody>
      </p:sp>
      <p:pic>
        <p:nvPicPr>
          <p:cNvPr id="4" name="İçerik Yer Tutucusu 6">
            <a:extLst>
              <a:ext uri="{FF2B5EF4-FFF2-40B4-BE49-F238E27FC236}">
                <a16:creationId xmlns:a16="http://schemas.microsoft.com/office/drawing/2014/main" id="{3E7F818A-FE51-CCBA-3B20-6A45F68F2F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547107"/>
            <a:ext cx="4464496" cy="3068960"/>
          </a:xfrm>
          <a:prstGeom prst="rect">
            <a:avLst/>
          </a:prstGeom>
          <a:ln w="28575">
            <a:solidFill>
              <a:schemeClr val="tx1"/>
            </a:solidFill>
          </a:ln>
        </p:spPr>
      </p:pic>
      <p:pic>
        <p:nvPicPr>
          <p:cNvPr id="5" name="Resim 4">
            <a:extLst>
              <a:ext uri="{FF2B5EF4-FFF2-40B4-BE49-F238E27FC236}">
                <a16:creationId xmlns:a16="http://schemas.microsoft.com/office/drawing/2014/main" id="{028C105E-2B18-5AF0-AC1A-7D1A670D12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2803" y="547107"/>
            <a:ext cx="4283968" cy="3025909"/>
          </a:xfrm>
          <a:prstGeom prst="rect">
            <a:avLst/>
          </a:prstGeom>
          <a:ln w="28575">
            <a:solidFill>
              <a:schemeClr val="tx1"/>
            </a:solidFill>
          </a:ln>
        </p:spPr>
      </p:pic>
      <p:pic>
        <p:nvPicPr>
          <p:cNvPr id="6" name="Resim 5">
            <a:extLst>
              <a:ext uri="{FF2B5EF4-FFF2-40B4-BE49-F238E27FC236}">
                <a16:creationId xmlns:a16="http://schemas.microsoft.com/office/drawing/2014/main" id="{5FFF7489-9B9D-0E5A-3B4B-7FA047AD81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18" y="3698374"/>
            <a:ext cx="4464496" cy="3068960"/>
          </a:xfrm>
          <a:prstGeom prst="rect">
            <a:avLst/>
          </a:prstGeom>
          <a:ln w="28575">
            <a:solidFill>
              <a:schemeClr val="tx1"/>
            </a:solidFill>
          </a:ln>
        </p:spPr>
      </p:pic>
      <p:pic>
        <p:nvPicPr>
          <p:cNvPr id="7" name="İçerik Yer Tutucusu 5">
            <a:extLst>
              <a:ext uri="{FF2B5EF4-FFF2-40B4-BE49-F238E27FC236}">
                <a16:creationId xmlns:a16="http://schemas.microsoft.com/office/drawing/2014/main" id="{2A56EC62-E2F6-CCE5-63D7-0ED1F7DAF1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2803" y="3698375"/>
            <a:ext cx="4283968" cy="3068960"/>
          </a:xfrm>
          <a:prstGeom prst="rect">
            <a:avLst/>
          </a:prstGeom>
          <a:ln w="28575">
            <a:solidFill>
              <a:schemeClr val="tx1"/>
            </a:solidFill>
          </a:ln>
        </p:spPr>
      </p:pic>
      <p:pic>
        <p:nvPicPr>
          <p:cNvPr id="2" name="İçerik Yer Tutucusu 7">
            <a:extLst>
              <a:ext uri="{FF2B5EF4-FFF2-40B4-BE49-F238E27FC236}">
                <a16:creationId xmlns:a16="http://schemas.microsoft.com/office/drawing/2014/main" id="{8F987957-4C6F-C088-F052-BB132C62D3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214254548"/>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8" name="Dikdörtgen 2"/>
          <p:cNvSpPr>
            <a:spLocks noChangeArrowheads="1"/>
          </p:cNvSpPr>
          <p:nvPr/>
        </p:nvSpPr>
        <p:spPr bwMode="auto">
          <a:xfrm>
            <a:off x="0" y="109596"/>
            <a:ext cx="9144000" cy="369332"/>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BAKLAN’DA KONUT SORUNU ÇÖZÜMÜNDE İLK ADIM!</a:t>
            </a:r>
          </a:p>
        </p:txBody>
      </p:sp>
      <p:pic>
        <p:nvPicPr>
          <p:cNvPr id="2" name="İçerik Yer Tutucusu 5">
            <a:extLst>
              <a:ext uri="{FF2B5EF4-FFF2-40B4-BE49-F238E27FC236}">
                <a16:creationId xmlns:a16="http://schemas.microsoft.com/office/drawing/2014/main" id="{26AB1B62-9A0F-3C83-F36D-51E97F443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923" y="3749755"/>
            <a:ext cx="4176466" cy="2894107"/>
          </a:xfrm>
          <a:prstGeom prst="rect">
            <a:avLst/>
          </a:prstGeom>
          <a:ln w="28575">
            <a:solidFill>
              <a:schemeClr val="tx1"/>
            </a:solidFill>
          </a:ln>
        </p:spPr>
      </p:pic>
      <p:pic>
        <p:nvPicPr>
          <p:cNvPr id="7" name="İçerik Yer Tutucusu 4">
            <a:extLst>
              <a:ext uri="{FF2B5EF4-FFF2-40B4-BE49-F238E27FC236}">
                <a16:creationId xmlns:a16="http://schemas.microsoft.com/office/drawing/2014/main" id="{22018FCF-EBA0-9D59-064E-C0EACC8A47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8195" y="3749754"/>
            <a:ext cx="4666291" cy="2894107"/>
          </a:xfrm>
          <a:prstGeom prst="rect">
            <a:avLst/>
          </a:prstGeom>
          <a:ln w="28575">
            <a:solidFill>
              <a:schemeClr val="tx1"/>
            </a:solidFill>
          </a:ln>
        </p:spPr>
      </p:pic>
      <p:pic>
        <p:nvPicPr>
          <p:cNvPr id="8" name="Resim 7">
            <a:extLst>
              <a:ext uri="{FF2B5EF4-FFF2-40B4-BE49-F238E27FC236}">
                <a16:creationId xmlns:a16="http://schemas.microsoft.com/office/drawing/2014/main" id="{4B893FA5-E79F-B5CF-33AA-4B80C9CAC4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4652" y="-82049"/>
            <a:ext cx="2862169" cy="4176465"/>
          </a:xfrm>
          <a:prstGeom prst="rect">
            <a:avLst/>
          </a:prstGeom>
          <a:ln w="28575">
            <a:solidFill>
              <a:srgbClr val="000000"/>
            </a:solidFill>
          </a:ln>
        </p:spPr>
      </p:pic>
      <p:pic>
        <p:nvPicPr>
          <p:cNvPr id="10" name="Resim 9">
            <a:extLst>
              <a:ext uri="{FF2B5EF4-FFF2-40B4-BE49-F238E27FC236}">
                <a16:creationId xmlns:a16="http://schemas.microsoft.com/office/drawing/2014/main" id="{48737C89-5746-4EC6-D384-0B96F5BE49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2389" y="575099"/>
            <a:ext cx="4672099" cy="2862008"/>
          </a:xfrm>
          <a:prstGeom prst="rect">
            <a:avLst/>
          </a:prstGeom>
          <a:ln w="28575">
            <a:solidFill>
              <a:schemeClr val="tx1"/>
            </a:solidFill>
          </a:ln>
        </p:spPr>
      </p:pic>
      <p:sp>
        <p:nvSpPr>
          <p:cNvPr id="6" name="Dikdörtgen 5">
            <a:extLst>
              <a:ext uri="{FF2B5EF4-FFF2-40B4-BE49-F238E27FC236}">
                <a16:creationId xmlns:a16="http://schemas.microsoft.com/office/drawing/2014/main" id="{EE4F81A3-B56F-7CCB-DAD4-C6E79F62A7DD}"/>
              </a:ext>
            </a:extLst>
          </p:cNvPr>
          <p:cNvSpPr/>
          <p:nvPr/>
        </p:nvSpPr>
        <p:spPr>
          <a:xfrm>
            <a:off x="73930" y="3349740"/>
            <a:ext cx="8890557" cy="276999"/>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1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2017 YILI PROGRAMA ALINAN 1. ETAP 128 DAİRE TOKİ ÇALIŞMALARI PLANLARI</a:t>
            </a:r>
          </a:p>
        </p:txBody>
      </p:sp>
      <p:sp>
        <p:nvSpPr>
          <p:cNvPr id="11" name="Dikdörtgen 10">
            <a:extLst>
              <a:ext uri="{FF2B5EF4-FFF2-40B4-BE49-F238E27FC236}">
                <a16:creationId xmlns:a16="http://schemas.microsoft.com/office/drawing/2014/main" id="{6A1C14BB-6FC1-17D4-6313-FEE4D02D8B20}"/>
              </a:ext>
            </a:extLst>
          </p:cNvPr>
          <p:cNvSpPr/>
          <p:nvPr/>
        </p:nvSpPr>
        <p:spPr>
          <a:xfrm>
            <a:off x="72223" y="6354837"/>
            <a:ext cx="8890557" cy="276999"/>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1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2017 YILI PROGRAMA ALINAN 2. ETAP 96 DAİRE TOKİ ÇALIŞMALARI PLANLARI</a:t>
            </a:r>
          </a:p>
        </p:txBody>
      </p:sp>
      <p:pic>
        <p:nvPicPr>
          <p:cNvPr id="3" name="İçerik Yer Tutucusu 7">
            <a:extLst>
              <a:ext uri="{FF2B5EF4-FFF2-40B4-BE49-F238E27FC236}">
                <a16:creationId xmlns:a16="http://schemas.microsoft.com/office/drawing/2014/main" id="{762B4674-7EF0-DC8E-79B6-F008246836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24585567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1" name="İçerik Yer Tutucusu 20"/>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25252" y="620688"/>
            <a:ext cx="4337720" cy="2935577"/>
          </a:xfrm>
          <a:ln w="28575">
            <a:solidFill>
              <a:schemeClr val="tx1"/>
            </a:solidFill>
          </a:ln>
        </p:spPr>
      </p:pic>
      <p:sp>
        <p:nvSpPr>
          <p:cNvPr id="251908" name="Dikdörtgen 2"/>
          <p:cNvSpPr>
            <a:spLocks noChangeArrowheads="1"/>
          </p:cNvSpPr>
          <p:nvPr/>
        </p:nvSpPr>
        <p:spPr bwMode="auto">
          <a:xfrm>
            <a:off x="-1" y="128166"/>
            <a:ext cx="9144000" cy="369332"/>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TOKİ KONUTLARI YAPIM ÇALIŞMALARI </a:t>
            </a:r>
          </a:p>
        </p:txBody>
      </p:sp>
      <p:pic>
        <p:nvPicPr>
          <p:cNvPr id="3" name="İçerik Yer Tutucusu 4">
            <a:extLst>
              <a:ext uri="{FF2B5EF4-FFF2-40B4-BE49-F238E27FC236}">
                <a16:creationId xmlns:a16="http://schemas.microsoft.com/office/drawing/2014/main" id="{070C8D5E-1EB6-80CC-CBDC-89AA4532F2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9" y="3711520"/>
            <a:ext cx="4446748" cy="2916597"/>
          </a:xfrm>
          <a:prstGeom prst="rect">
            <a:avLst/>
          </a:prstGeom>
          <a:ln w="28575">
            <a:solidFill>
              <a:schemeClr val="tx1"/>
            </a:solidFill>
          </a:ln>
        </p:spPr>
      </p:pic>
      <p:pic>
        <p:nvPicPr>
          <p:cNvPr id="4" name="Resim 3">
            <a:extLst>
              <a:ext uri="{FF2B5EF4-FFF2-40B4-BE49-F238E27FC236}">
                <a16:creationId xmlns:a16="http://schemas.microsoft.com/office/drawing/2014/main" id="{2F06C5CF-D2B2-EF7E-811C-94A7A694D5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1999" y="621413"/>
            <a:ext cx="4446749" cy="2966192"/>
          </a:xfrm>
          <a:prstGeom prst="rect">
            <a:avLst/>
          </a:prstGeom>
          <a:ln w="28575">
            <a:solidFill>
              <a:schemeClr val="tx1"/>
            </a:solidFill>
          </a:ln>
        </p:spPr>
      </p:pic>
      <p:pic>
        <p:nvPicPr>
          <p:cNvPr id="5" name="Resim 4">
            <a:extLst>
              <a:ext uri="{FF2B5EF4-FFF2-40B4-BE49-F238E27FC236}">
                <a16:creationId xmlns:a16="http://schemas.microsoft.com/office/drawing/2014/main" id="{E152FCE8-7A4E-8EC8-4879-87EBD25C98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252" y="3690325"/>
            <a:ext cx="4337720" cy="2916597"/>
          </a:xfrm>
          <a:prstGeom prst="rect">
            <a:avLst/>
          </a:prstGeom>
          <a:ln w="28575">
            <a:solidFill>
              <a:schemeClr val="tx1"/>
            </a:solidFill>
          </a:ln>
        </p:spPr>
      </p:pic>
      <p:pic>
        <p:nvPicPr>
          <p:cNvPr id="2" name="İçerik Yer Tutucusu 7">
            <a:extLst>
              <a:ext uri="{FF2B5EF4-FFF2-40B4-BE49-F238E27FC236}">
                <a16:creationId xmlns:a16="http://schemas.microsoft.com/office/drawing/2014/main" id="{4C4A5483-CBB5-82F2-3744-F01BB06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331269249"/>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4">
            <a:extLst>
              <a:ext uri="{FF2B5EF4-FFF2-40B4-BE49-F238E27FC236}">
                <a16:creationId xmlns:a16="http://schemas.microsoft.com/office/drawing/2014/main" id="{A9FB79E8-80C6-074F-B2A3-F35612C8DC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54" y="589020"/>
            <a:ext cx="4283968" cy="302433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İçerik Yer Tutucusu 4">
            <a:extLst>
              <a:ext uri="{FF2B5EF4-FFF2-40B4-BE49-F238E27FC236}">
                <a16:creationId xmlns:a16="http://schemas.microsoft.com/office/drawing/2014/main" id="{02D94529-5E09-0DAF-70D6-280EBCBCE2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569387" y="589020"/>
            <a:ext cx="4437810" cy="3024337"/>
          </a:xfrm>
          <a:prstGeom prst="rect">
            <a:avLst/>
          </a:prstGeom>
          <a:ln w="28575">
            <a:solidFill>
              <a:schemeClr val="tx1"/>
            </a:solidFill>
          </a:ln>
        </p:spPr>
      </p:pic>
      <p:pic>
        <p:nvPicPr>
          <p:cNvPr id="7" name="Picture 2" descr="C:\Users\Arya\Desktop\DSC_5248.JPG">
            <a:extLst>
              <a:ext uri="{FF2B5EF4-FFF2-40B4-BE49-F238E27FC236}">
                <a16:creationId xmlns:a16="http://schemas.microsoft.com/office/drawing/2014/main" id="{CC992723-4583-95F5-4E98-03521F19E16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4317" y="3748279"/>
            <a:ext cx="4437810" cy="299731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E5A3478A-049C-99C6-70C6-D8F0413C21CE}"/>
              </a:ext>
            </a:extLst>
          </p:cNvPr>
          <p:cNvSpPr txBox="1">
            <a:spLocks noChangeArrowheads="1"/>
          </p:cNvSpPr>
          <p:nvPr/>
        </p:nvSpPr>
        <p:spPr bwMode="auto">
          <a:xfrm>
            <a:off x="-2613" y="112404"/>
            <a:ext cx="9144000" cy="369332"/>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spAutoFit/>
          </a:bodyPr>
          <a:lstStyle>
            <a:defPPr>
              <a:defRPr lang="tr-TR"/>
            </a:defPPr>
            <a:lvl1pPr algn="ctr">
              <a:spcBef>
                <a:spcPct val="0"/>
              </a:spcBef>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i="1" dirty="0"/>
              <a:t>HAK SAHİPLERİNE ANAHTAR TESLİMİ YAPILMIŞTIR.</a:t>
            </a:r>
          </a:p>
        </p:txBody>
      </p:sp>
      <p:pic>
        <p:nvPicPr>
          <p:cNvPr id="3" name="İçerik Yer Tutucusu 7">
            <a:extLst>
              <a:ext uri="{FF2B5EF4-FFF2-40B4-BE49-F238E27FC236}">
                <a16:creationId xmlns:a16="http://schemas.microsoft.com/office/drawing/2014/main" id="{D23E47A3-2887-0923-CDC3-7FF7B30C79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193885479"/>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70F41675-C391-4AA6-82CC-B6B8176C79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11" y="-34077"/>
            <a:ext cx="4248472" cy="6858000"/>
          </a:xfrm>
          <a:prstGeom prst="rect">
            <a:avLst/>
          </a:prstGeom>
        </p:spPr>
      </p:pic>
      <p:pic>
        <p:nvPicPr>
          <p:cNvPr id="5" name="Resim 4">
            <a:extLst>
              <a:ext uri="{FF2B5EF4-FFF2-40B4-BE49-F238E27FC236}">
                <a16:creationId xmlns:a16="http://schemas.microsoft.com/office/drawing/2014/main" id="{6476AA02-B177-4074-A30C-FF8608F1C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606" y="35454"/>
            <a:ext cx="5143500" cy="6858000"/>
          </a:xfrm>
          <a:prstGeom prst="rect">
            <a:avLst/>
          </a:prstGeom>
        </p:spPr>
      </p:pic>
      <p:sp>
        <p:nvSpPr>
          <p:cNvPr id="3" name="Metin kutusu 2">
            <a:extLst>
              <a:ext uri="{FF2B5EF4-FFF2-40B4-BE49-F238E27FC236}">
                <a16:creationId xmlns:a16="http://schemas.microsoft.com/office/drawing/2014/main" id="{7DE3A060-6170-9919-0F5A-DCF3B55F3525}"/>
              </a:ext>
            </a:extLst>
          </p:cNvPr>
          <p:cNvSpPr txBox="1"/>
          <p:nvPr/>
        </p:nvSpPr>
        <p:spPr>
          <a:xfrm>
            <a:off x="0" y="44624"/>
            <a:ext cx="9144000"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r>
              <a:rPr lang="tr-TR" sz="2400" b="1" i="1" dirty="0"/>
              <a:t>DOĞALGAZ</a:t>
            </a:r>
          </a:p>
        </p:txBody>
      </p:sp>
      <p:pic>
        <p:nvPicPr>
          <p:cNvPr id="4" name="İçerik Yer Tutucusu 7">
            <a:extLst>
              <a:ext uri="{FF2B5EF4-FFF2-40B4-BE49-F238E27FC236}">
                <a16:creationId xmlns:a16="http://schemas.microsoft.com/office/drawing/2014/main" id="{6FB3BA51-2AD5-2B58-FC5E-433592C142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227016" cy="6936678"/>
          </a:xfrm>
          <a:prstGeom prst="rect">
            <a:avLst/>
          </a:prstGeom>
        </p:spPr>
      </p:pic>
    </p:spTree>
    <p:extLst>
      <p:ext uri="{BB962C8B-B14F-4D97-AF65-F5344CB8AC3E}">
        <p14:creationId xmlns:p14="http://schemas.microsoft.com/office/powerpoint/2010/main" val="328664811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EB506D2-DDE0-68C2-E145-E76023B0B9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520" y="703480"/>
            <a:ext cx="4393397" cy="2941543"/>
          </a:xfrm>
          <a:prstGeom prst="rect">
            <a:avLst/>
          </a:prstGeom>
          <a:ln w="28575">
            <a:solidFill>
              <a:schemeClr val="tx1"/>
            </a:solidFill>
          </a:ln>
        </p:spPr>
      </p:pic>
      <p:pic>
        <p:nvPicPr>
          <p:cNvPr id="6" name="Resim 5">
            <a:extLst>
              <a:ext uri="{FF2B5EF4-FFF2-40B4-BE49-F238E27FC236}">
                <a16:creationId xmlns:a16="http://schemas.microsoft.com/office/drawing/2014/main" id="{12D99A84-C09D-82FA-5B40-A45F6A4E87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7297" y="703481"/>
            <a:ext cx="4443984" cy="2941542"/>
          </a:xfrm>
          <a:prstGeom prst="rect">
            <a:avLst/>
          </a:prstGeom>
          <a:ln w="28575">
            <a:solidFill>
              <a:schemeClr val="tx1"/>
            </a:solidFill>
          </a:ln>
        </p:spPr>
      </p:pic>
      <p:pic>
        <p:nvPicPr>
          <p:cNvPr id="8" name="Resim 7">
            <a:extLst>
              <a:ext uri="{FF2B5EF4-FFF2-40B4-BE49-F238E27FC236}">
                <a16:creationId xmlns:a16="http://schemas.microsoft.com/office/drawing/2014/main" id="{70DC1F81-7023-7002-8EFC-1998093D7B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520" y="3761610"/>
            <a:ext cx="4393397" cy="2691726"/>
          </a:xfrm>
          <a:prstGeom prst="rect">
            <a:avLst/>
          </a:prstGeom>
          <a:ln w="28575">
            <a:solidFill>
              <a:schemeClr val="tx1"/>
            </a:solidFill>
          </a:ln>
        </p:spPr>
      </p:pic>
      <p:pic>
        <p:nvPicPr>
          <p:cNvPr id="9" name="Resim 8">
            <a:extLst>
              <a:ext uri="{FF2B5EF4-FFF2-40B4-BE49-F238E27FC236}">
                <a16:creationId xmlns:a16="http://schemas.microsoft.com/office/drawing/2014/main" id="{94A878FE-D8FC-A51F-5251-9D08E73C15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7296" y="3771608"/>
            <a:ext cx="4443983" cy="2691725"/>
          </a:xfrm>
          <a:prstGeom prst="rect">
            <a:avLst/>
          </a:prstGeom>
          <a:ln w="28575">
            <a:solidFill>
              <a:schemeClr val="tx1"/>
            </a:solidFill>
          </a:ln>
        </p:spPr>
      </p:pic>
      <p:sp>
        <p:nvSpPr>
          <p:cNvPr id="10" name="Metin kutusu 9">
            <a:extLst>
              <a:ext uri="{FF2B5EF4-FFF2-40B4-BE49-F238E27FC236}">
                <a16:creationId xmlns:a16="http://schemas.microsoft.com/office/drawing/2014/main" id="{BB207E02-51F4-CF7D-1385-0D051A8D0552}"/>
              </a:ext>
            </a:extLst>
          </p:cNvPr>
          <p:cNvSpPr txBox="1"/>
          <p:nvPr/>
        </p:nvSpPr>
        <p:spPr>
          <a:xfrm>
            <a:off x="0" y="124524"/>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r>
              <a:rPr lang="tr-TR" sz="2000" b="1" i="1" dirty="0"/>
              <a:t>BAKLANDA DOĞALGAZ  TÖRENLE KONUTLARA VERİLMİŞTİR.</a:t>
            </a:r>
          </a:p>
        </p:txBody>
      </p:sp>
      <p:sp>
        <p:nvSpPr>
          <p:cNvPr id="11" name="Metin kutusu 10">
            <a:extLst>
              <a:ext uri="{FF2B5EF4-FFF2-40B4-BE49-F238E27FC236}">
                <a16:creationId xmlns:a16="http://schemas.microsoft.com/office/drawing/2014/main" id="{B4BB94CC-BAFF-DC6A-B892-081F55429E6E}"/>
              </a:ext>
            </a:extLst>
          </p:cNvPr>
          <p:cNvSpPr txBox="1"/>
          <p:nvPr/>
        </p:nvSpPr>
        <p:spPr>
          <a:xfrm>
            <a:off x="0" y="6364144"/>
            <a:ext cx="9144000"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ctr"/>
            <a:r>
              <a:rPr lang="tr-TR" sz="1800" b="1" i="1" dirty="0"/>
              <a:t>BAKLAN’DA DOĞALGAZ İLE BULUŞMAYAN HİÇBİR HANEMİZ KALMAMIŞTIR!</a:t>
            </a:r>
          </a:p>
        </p:txBody>
      </p:sp>
      <p:pic>
        <p:nvPicPr>
          <p:cNvPr id="3" name="İçerik Yer Tutucusu 7">
            <a:extLst>
              <a:ext uri="{FF2B5EF4-FFF2-40B4-BE49-F238E27FC236}">
                <a16:creationId xmlns:a16="http://schemas.microsoft.com/office/drawing/2014/main" id="{597ED307-94CE-E127-7079-F1413D6A59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26426212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3184CAA-6D46-7FBA-71E7-AAD0097C9282}"/>
              </a:ext>
            </a:extLst>
          </p:cNvPr>
          <p:cNvSpPr/>
          <p:nvPr/>
        </p:nvSpPr>
        <p:spPr>
          <a:xfrm>
            <a:off x="0" y="60240"/>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2000" b="1" i="1" dirty="0"/>
              <a:t>BELEDİYEMİZ GÜNCEL ARAÇ PARKI ve PERSONEL İSTİHDAMI</a:t>
            </a:r>
          </a:p>
        </p:txBody>
      </p:sp>
      <p:sp>
        <p:nvSpPr>
          <p:cNvPr id="5" name="Dikdörtgen 4">
            <a:extLst>
              <a:ext uri="{FF2B5EF4-FFF2-40B4-BE49-F238E27FC236}">
                <a16:creationId xmlns:a16="http://schemas.microsoft.com/office/drawing/2014/main" id="{C628A96F-08F4-E8D1-D46C-84C83C09AF0B}"/>
              </a:ext>
            </a:extLst>
          </p:cNvPr>
          <p:cNvSpPr/>
          <p:nvPr/>
        </p:nvSpPr>
        <p:spPr>
          <a:xfrm>
            <a:off x="0" y="460350"/>
            <a:ext cx="9177046" cy="2000548"/>
          </a:xfrm>
          <a:prstGeom prst="rect">
            <a:avLst/>
          </a:prstGeom>
          <a:ln w="88900" cmpd="sng">
            <a:noFill/>
          </a:ln>
        </p:spPr>
        <p:txBody>
          <a:bodyPr wrap="square">
            <a:spAutoFit/>
          </a:bodyPr>
          <a:lstStyle/>
          <a:p>
            <a:pPr algn="ctr" eaLnBrk="1" fontAlgn="auto" hangingPunct="1">
              <a:spcBef>
                <a:spcPts val="0"/>
              </a:spcBef>
              <a:spcAft>
                <a:spcPts val="0"/>
              </a:spcAft>
              <a:defRPr/>
            </a:pPr>
            <a:r>
              <a:rPr lang="tr-TR" sz="2000" b="1" i="1" dirty="0">
                <a:solidFill>
                  <a:srgbClr val="000066"/>
                </a:solidFill>
                <a:latin typeface="+mj-lt"/>
              </a:rPr>
              <a:t>BELEDİYEMİZ BÜNYESİNDE AKTİF ÇALIŞMAKTA OLAN PERSONEL BİLGİSİ</a:t>
            </a:r>
          </a:p>
          <a:p>
            <a:pPr eaLnBrk="1" fontAlgn="auto" hangingPunct="1">
              <a:spcBef>
                <a:spcPts val="0"/>
              </a:spcBef>
              <a:spcAft>
                <a:spcPts val="0"/>
              </a:spcAft>
              <a:defRPr/>
            </a:pPr>
            <a:r>
              <a:rPr lang="tr-TR" sz="2000" b="1" i="1" dirty="0">
                <a:latin typeface="+mj-lt"/>
              </a:rPr>
              <a:t>MEMUR:      NORM KADRO </a:t>
            </a:r>
            <a:r>
              <a:rPr lang="tr-TR" sz="2000" b="1" i="1" dirty="0">
                <a:solidFill>
                  <a:srgbClr val="FF0000"/>
                </a:solidFill>
                <a:latin typeface="+mj-lt"/>
              </a:rPr>
              <a:t>58 </a:t>
            </a:r>
            <a:r>
              <a:rPr lang="tr-TR" sz="2000" b="1" i="1" dirty="0">
                <a:latin typeface="+mj-lt"/>
              </a:rPr>
              <a:t>FİİLEN ÇALIŞAN MEMUR </a:t>
            </a:r>
            <a:r>
              <a:rPr lang="tr-TR" sz="2000" b="1" i="1" dirty="0">
                <a:solidFill>
                  <a:srgbClr val="FF0000"/>
                </a:solidFill>
                <a:latin typeface="+mj-lt"/>
              </a:rPr>
              <a:t>14</a:t>
            </a:r>
            <a:r>
              <a:rPr lang="tr-TR" sz="2000" b="1" i="1" dirty="0">
                <a:latin typeface="+mj-lt"/>
              </a:rPr>
              <a:t> </a:t>
            </a:r>
          </a:p>
          <a:p>
            <a:pPr eaLnBrk="1" fontAlgn="auto" hangingPunct="1">
              <a:spcBef>
                <a:spcPts val="0"/>
              </a:spcBef>
              <a:spcAft>
                <a:spcPts val="0"/>
              </a:spcAft>
              <a:defRPr/>
            </a:pPr>
            <a:r>
              <a:rPr lang="tr-TR" sz="2000" b="1" i="1" dirty="0">
                <a:latin typeface="+mj-lt"/>
              </a:rPr>
              <a:t>DAİMİ İŞÇİ: NORM KADRO </a:t>
            </a:r>
            <a:r>
              <a:rPr lang="tr-TR" sz="2000" b="1" i="1" dirty="0">
                <a:solidFill>
                  <a:srgbClr val="FF0000"/>
                </a:solidFill>
                <a:latin typeface="+mj-lt"/>
              </a:rPr>
              <a:t>28 </a:t>
            </a:r>
            <a:r>
              <a:rPr lang="tr-TR" sz="2000" b="1" i="1" dirty="0">
                <a:latin typeface="+mj-lt"/>
              </a:rPr>
              <a:t>FİİLEN ÇALIŞAN İŞÇİ            </a:t>
            </a:r>
            <a:r>
              <a:rPr lang="tr-TR" sz="2000" b="1" i="1" dirty="0">
                <a:solidFill>
                  <a:srgbClr val="FF0000"/>
                </a:solidFill>
                <a:latin typeface="+mj-lt"/>
              </a:rPr>
              <a:t>6</a:t>
            </a:r>
            <a:endParaRPr lang="tr-TR" sz="2000" b="1" i="1" dirty="0">
              <a:latin typeface="+mj-lt"/>
            </a:endParaRPr>
          </a:p>
          <a:p>
            <a:pPr eaLnBrk="1" fontAlgn="auto" hangingPunct="1">
              <a:spcBef>
                <a:spcPts val="0"/>
              </a:spcBef>
              <a:spcAft>
                <a:spcPts val="0"/>
              </a:spcAft>
              <a:defRPr/>
            </a:pPr>
            <a:r>
              <a:rPr lang="tr-TR" sz="2000" b="1" i="1" dirty="0">
                <a:latin typeface="+mj-lt"/>
              </a:rPr>
              <a:t>SÜREKLİLİK KAZANIMINDA OLAN İŞÇİ 		      </a:t>
            </a:r>
            <a:r>
              <a:rPr lang="tr-TR" sz="2000" b="1" i="1" dirty="0">
                <a:solidFill>
                  <a:srgbClr val="FF0000"/>
                </a:solidFill>
                <a:latin typeface="+mj-lt"/>
              </a:rPr>
              <a:t>4</a:t>
            </a:r>
            <a:endParaRPr lang="tr-TR" sz="2000" b="1" i="1" dirty="0">
              <a:latin typeface="+mj-lt"/>
            </a:endParaRPr>
          </a:p>
          <a:p>
            <a:pPr eaLnBrk="1" fontAlgn="auto" hangingPunct="1">
              <a:spcBef>
                <a:spcPts val="0"/>
              </a:spcBef>
              <a:spcAft>
                <a:spcPts val="0"/>
              </a:spcAft>
              <a:defRPr/>
            </a:pPr>
            <a:r>
              <a:rPr lang="tr-TR" sz="2000" b="1" i="1" dirty="0">
                <a:latin typeface="+mj-lt"/>
              </a:rPr>
              <a:t>BELEDİYE ŞİRKET PERSONELİ</a:t>
            </a:r>
            <a:r>
              <a:rPr lang="tr-TR" sz="2000" b="1" i="1" dirty="0">
                <a:solidFill>
                  <a:srgbClr val="FF0000"/>
                </a:solidFill>
                <a:latin typeface="+mj-lt"/>
              </a:rPr>
              <a:t>			    20</a:t>
            </a:r>
            <a:r>
              <a:rPr lang="tr-TR" sz="2000" b="1" i="1" dirty="0">
                <a:latin typeface="+mj-lt"/>
              </a:rPr>
              <a:t> </a:t>
            </a:r>
          </a:p>
          <a:p>
            <a:pPr eaLnBrk="1" fontAlgn="auto" hangingPunct="1">
              <a:spcBef>
                <a:spcPts val="0"/>
              </a:spcBef>
              <a:spcAft>
                <a:spcPts val="0"/>
              </a:spcAft>
              <a:defRPr/>
            </a:pPr>
            <a:r>
              <a:rPr lang="tr-TR" sz="2000" b="1" i="1" dirty="0">
                <a:latin typeface="+mj-lt"/>
              </a:rPr>
              <a:t>OLMAK ÜZERE </a:t>
            </a:r>
            <a:r>
              <a:rPr lang="tr-TR" sz="2400" b="1" i="1" dirty="0">
                <a:solidFill>
                  <a:srgbClr val="FF0000"/>
                </a:solidFill>
                <a:latin typeface="+mj-lt"/>
              </a:rPr>
              <a:t>44</a:t>
            </a:r>
            <a:r>
              <a:rPr lang="tr-TR" sz="2000" b="1" i="1" dirty="0">
                <a:latin typeface="+mj-lt"/>
              </a:rPr>
              <a:t> PERSONEL İLE HİZMET VERMEKTEDİR.</a:t>
            </a:r>
          </a:p>
        </p:txBody>
      </p:sp>
      <p:sp>
        <p:nvSpPr>
          <p:cNvPr id="7" name="Metin kutusu 6">
            <a:extLst>
              <a:ext uri="{FF2B5EF4-FFF2-40B4-BE49-F238E27FC236}">
                <a16:creationId xmlns:a16="http://schemas.microsoft.com/office/drawing/2014/main" id="{96458F9E-5A65-7616-FD66-17D04294FB3B}"/>
              </a:ext>
            </a:extLst>
          </p:cNvPr>
          <p:cNvSpPr txBox="1"/>
          <p:nvPr/>
        </p:nvSpPr>
        <p:spPr>
          <a:xfrm>
            <a:off x="-1" y="2996952"/>
            <a:ext cx="9177047" cy="3662541"/>
          </a:xfrm>
          <a:prstGeom prst="rect">
            <a:avLst/>
          </a:prstGeom>
          <a:noFill/>
        </p:spPr>
        <p:txBody>
          <a:bodyPr wrap="square">
            <a:spAutoFit/>
          </a:bodyPr>
          <a:lstStyle/>
          <a:p>
            <a:pPr algn="ctr" eaLnBrk="1" fontAlgn="auto" hangingPunct="1">
              <a:spcBef>
                <a:spcPts val="0"/>
              </a:spcBef>
              <a:spcAft>
                <a:spcPts val="0"/>
              </a:spcAft>
              <a:defRPr/>
            </a:pPr>
            <a:r>
              <a:rPr lang="tr-TR" sz="2800" b="1" i="1" dirty="0">
                <a:latin typeface="+mj-lt"/>
              </a:rPr>
              <a:t>BELEDİYEMİZ ARAÇ PARKI</a:t>
            </a:r>
          </a:p>
          <a:p>
            <a:pPr>
              <a:defRPr/>
            </a:pPr>
            <a:endParaRPr lang="tr-TR" b="1" i="1" dirty="0">
              <a:solidFill>
                <a:srgbClr val="000066"/>
              </a:solidFill>
              <a:latin typeface="+mj-lt"/>
            </a:endParaRPr>
          </a:p>
          <a:p>
            <a:pPr>
              <a:defRPr/>
            </a:pPr>
            <a:r>
              <a:rPr lang="tr-TR" sz="2000" b="1" i="1" dirty="0">
                <a:solidFill>
                  <a:srgbClr val="FF0000"/>
                </a:solidFill>
                <a:latin typeface="+mj-lt"/>
              </a:rPr>
              <a:t>	7</a:t>
            </a:r>
            <a:r>
              <a:rPr lang="tr-TR" sz="2000" b="1" i="1" dirty="0">
                <a:latin typeface="+mj-lt"/>
              </a:rPr>
              <a:t> ADET BİNEK ARAÇ			</a:t>
            </a:r>
            <a:r>
              <a:rPr lang="tr-TR" sz="2000" b="1" i="1" dirty="0">
                <a:solidFill>
                  <a:srgbClr val="FF0000"/>
                </a:solidFill>
                <a:latin typeface="+mj-lt"/>
              </a:rPr>
              <a:t>3</a:t>
            </a:r>
            <a:r>
              <a:rPr lang="tr-TR" sz="2000" b="1" i="1" dirty="0">
                <a:latin typeface="+mj-lt"/>
              </a:rPr>
              <a:t> ADET MİNİBÜS</a:t>
            </a:r>
          </a:p>
          <a:p>
            <a:pPr>
              <a:defRPr/>
            </a:pPr>
            <a:r>
              <a:rPr lang="tr-TR" sz="2000" b="1" i="1" dirty="0">
                <a:solidFill>
                  <a:srgbClr val="FF0000"/>
                </a:solidFill>
                <a:latin typeface="+mj-lt"/>
              </a:rPr>
              <a:t>	2</a:t>
            </a:r>
            <a:r>
              <a:rPr lang="tr-TR" sz="2000" b="1" i="1" dirty="0">
                <a:latin typeface="+mj-lt"/>
              </a:rPr>
              <a:t> ADET PİKAP				</a:t>
            </a:r>
            <a:r>
              <a:rPr lang="tr-TR" sz="2000" b="1" i="1" dirty="0">
                <a:solidFill>
                  <a:srgbClr val="FF0000"/>
                </a:solidFill>
                <a:latin typeface="+mj-lt"/>
              </a:rPr>
              <a:t>1 </a:t>
            </a:r>
            <a:r>
              <a:rPr lang="tr-TR" sz="2000" b="1" i="1" dirty="0">
                <a:latin typeface="+mj-lt"/>
              </a:rPr>
              <a:t>ADET OTOBÜS</a:t>
            </a:r>
          </a:p>
          <a:p>
            <a:pPr>
              <a:defRPr/>
            </a:pPr>
            <a:r>
              <a:rPr lang="tr-TR" sz="2000" b="1" i="1" dirty="0">
                <a:solidFill>
                  <a:srgbClr val="FF0000"/>
                </a:solidFill>
                <a:latin typeface="+mj-lt"/>
              </a:rPr>
              <a:t>	3</a:t>
            </a:r>
            <a:r>
              <a:rPr lang="tr-TR" sz="2000" b="1" i="1" dirty="0">
                <a:latin typeface="+mj-lt"/>
              </a:rPr>
              <a:t> ADET ÇÖP TOPLAMA ARACI		</a:t>
            </a:r>
            <a:r>
              <a:rPr lang="tr-TR" sz="2000" b="1" i="1" dirty="0">
                <a:solidFill>
                  <a:srgbClr val="FF0000"/>
                </a:solidFill>
                <a:latin typeface="+mj-lt"/>
              </a:rPr>
              <a:t>1</a:t>
            </a:r>
            <a:r>
              <a:rPr lang="tr-TR" sz="2000" b="1" i="1" dirty="0">
                <a:latin typeface="+mj-lt"/>
              </a:rPr>
              <a:t> ADET TANKER </a:t>
            </a:r>
          </a:p>
          <a:p>
            <a:pPr>
              <a:defRPr/>
            </a:pPr>
            <a:r>
              <a:rPr lang="tr-TR" sz="2000" b="1" i="1" dirty="0">
                <a:solidFill>
                  <a:srgbClr val="FF0000"/>
                </a:solidFill>
                <a:latin typeface="+mj-lt"/>
              </a:rPr>
              <a:t>	7</a:t>
            </a:r>
            <a:r>
              <a:rPr lang="tr-TR" sz="2000" b="1" i="1" dirty="0">
                <a:latin typeface="+mj-lt"/>
              </a:rPr>
              <a:t> ADET KAMYON 			</a:t>
            </a:r>
            <a:r>
              <a:rPr lang="tr-TR" sz="2000" b="1" i="1" dirty="0">
                <a:solidFill>
                  <a:srgbClr val="FF0000"/>
                </a:solidFill>
                <a:latin typeface="+mj-lt"/>
              </a:rPr>
              <a:t>2</a:t>
            </a:r>
            <a:r>
              <a:rPr lang="tr-TR" sz="2000" b="1" i="1" dirty="0">
                <a:latin typeface="+mj-lt"/>
              </a:rPr>
              <a:t> ADET TRAKTÖR</a:t>
            </a:r>
          </a:p>
          <a:p>
            <a:pPr>
              <a:defRPr/>
            </a:pPr>
            <a:r>
              <a:rPr lang="tr-TR" sz="2000" b="1" i="1" dirty="0">
                <a:solidFill>
                  <a:srgbClr val="FF0000"/>
                </a:solidFill>
                <a:latin typeface="+mj-lt"/>
              </a:rPr>
              <a:t>	1</a:t>
            </a:r>
            <a:r>
              <a:rPr lang="tr-TR" sz="2000" b="1" i="1" dirty="0">
                <a:latin typeface="+mj-lt"/>
              </a:rPr>
              <a:t> ADET DOZER				</a:t>
            </a:r>
            <a:r>
              <a:rPr lang="tr-TR" sz="2000" b="1" i="1" dirty="0">
                <a:solidFill>
                  <a:srgbClr val="FF0000"/>
                </a:solidFill>
                <a:latin typeface="+mj-lt"/>
              </a:rPr>
              <a:t>1</a:t>
            </a:r>
            <a:r>
              <a:rPr lang="tr-TR" sz="2000" b="1" i="1" dirty="0">
                <a:latin typeface="+mj-lt"/>
              </a:rPr>
              <a:t> ADET YOL SÜPÜRME ARACI</a:t>
            </a:r>
          </a:p>
          <a:p>
            <a:pPr>
              <a:defRPr/>
            </a:pPr>
            <a:r>
              <a:rPr lang="tr-TR" sz="2000" b="1" i="1" dirty="0">
                <a:solidFill>
                  <a:srgbClr val="FF0000"/>
                </a:solidFill>
                <a:latin typeface="+mj-lt"/>
              </a:rPr>
              <a:t>	1</a:t>
            </a:r>
            <a:r>
              <a:rPr lang="tr-TR" sz="2000" b="1" i="1" dirty="0">
                <a:latin typeface="+mj-lt"/>
              </a:rPr>
              <a:t> ADET EKSKAVATOR			</a:t>
            </a:r>
            <a:r>
              <a:rPr lang="tr-TR" sz="2000" b="1" i="1" dirty="0">
                <a:solidFill>
                  <a:srgbClr val="FF0000"/>
                </a:solidFill>
                <a:latin typeface="+mj-lt"/>
              </a:rPr>
              <a:t>2</a:t>
            </a:r>
            <a:r>
              <a:rPr lang="tr-TR" sz="2000" b="1" i="1" dirty="0">
                <a:latin typeface="+mj-lt"/>
              </a:rPr>
              <a:t> ADET BEKO LODER KEPÇE</a:t>
            </a:r>
          </a:p>
          <a:p>
            <a:pPr>
              <a:defRPr/>
            </a:pPr>
            <a:r>
              <a:rPr lang="tr-TR" sz="2000" b="1" i="1" dirty="0">
                <a:latin typeface="+mj-lt"/>
              </a:rPr>
              <a:t>	</a:t>
            </a:r>
            <a:r>
              <a:rPr lang="tr-TR" sz="2000" b="1" i="1" dirty="0">
                <a:solidFill>
                  <a:srgbClr val="FF0000"/>
                </a:solidFill>
                <a:latin typeface="+mj-lt"/>
              </a:rPr>
              <a:t>1</a:t>
            </a:r>
            <a:r>
              <a:rPr lang="tr-TR" sz="2000" b="1" i="1" dirty="0">
                <a:latin typeface="+mj-lt"/>
              </a:rPr>
              <a:t> ADET SİLİNDİR				</a:t>
            </a:r>
            <a:r>
              <a:rPr lang="tr-TR" sz="2000" b="1" i="1" dirty="0">
                <a:solidFill>
                  <a:srgbClr val="FF0000"/>
                </a:solidFill>
                <a:latin typeface="+mj-lt"/>
              </a:rPr>
              <a:t>1</a:t>
            </a:r>
            <a:r>
              <a:rPr lang="tr-TR" sz="2000" b="1" i="1" dirty="0">
                <a:latin typeface="+mj-lt"/>
              </a:rPr>
              <a:t> ADET GRAYDER</a:t>
            </a:r>
          </a:p>
          <a:p>
            <a:pPr algn="ctr">
              <a:defRPr/>
            </a:pPr>
            <a:r>
              <a:rPr lang="tr-TR" sz="2400" b="1" i="1" dirty="0">
                <a:solidFill>
                  <a:srgbClr val="FF0000"/>
                </a:solidFill>
                <a:latin typeface="+mj-lt"/>
              </a:rPr>
              <a:t>OLMAK ÜZERE TOPLAM </a:t>
            </a:r>
            <a:r>
              <a:rPr lang="tr-TR" sz="2800" b="1" i="1" dirty="0">
                <a:latin typeface="+mj-lt"/>
              </a:rPr>
              <a:t>33</a:t>
            </a:r>
            <a:r>
              <a:rPr lang="tr-TR" sz="2400" b="1" i="1" dirty="0">
                <a:solidFill>
                  <a:srgbClr val="FF0000"/>
                </a:solidFill>
                <a:latin typeface="+mj-lt"/>
              </a:rPr>
              <a:t> ADET ARAÇ İLE HİZMET VERMEKTEDİR.</a:t>
            </a:r>
          </a:p>
          <a:p>
            <a:pPr algn="ctr" eaLnBrk="1" fontAlgn="auto" hangingPunct="1">
              <a:spcBef>
                <a:spcPts val="0"/>
              </a:spcBef>
              <a:spcAft>
                <a:spcPts val="0"/>
              </a:spcAft>
              <a:defRPr/>
            </a:pPr>
            <a:endParaRPr lang="tr-TR" sz="1800" b="1" i="1" dirty="0">
              <a:solidFill>
                <a:srgbClr val="000066"/>
              </a:solidFill>
              <a:latin typeface="+mj-lt"/>
            </a:endParaRPr>
          </a:p>
        </p:txBody>
      </p:sp>
      <p:pic>
        <p:nvPicPr>
          <p:cNvPr id="3" name="İçerik Yer Tutucusu 7">
            <a:extLst>
              <a:ext uri="{FF2B5EF4-FFF2-40B4-BE49-F238E27FC236}">
                <a16:creationId xmlns:a16="http://schemas.microsoft.com/office/drawing/2014/main" id="{4B8486F8-4321-4A9C-2C9C-698612A97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27384"/>
            <a:ext cx="9162910" cy="6901224"/>
          </a:xfrm>
          <a:prstGeom prst="rect">
            <a:avLst/>
          </a:prstGeom>
        </p:spPr>
      </p:pic>
    </p:spTree>
    <p:extLst>
      <p:ext uri="{BB962C8B-B14F-4D97-AF65-F5344CB8AC3E}">
        <p14:creationId xmlns:p14="http://schemas.microsoft.com/office/powerpoint/2010/main" val="112729960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5616" y="188640"/>
            <a:ext cx="6683765" cy="600164"/>
          </a:xfrm>
          <a:noFill/>
          <a:ln w="50800" cap="sq">
            <a:solidFill>
              <a:schemeClr val="tx1"/>
            </a:solidFill>
          </a:ln>
        </p:spPr>
        <p:txBody>
          <a:bodyPr wrap="square" lIns="0" rIns="0" bIns="0" anchor="b">
            <a:spAutoFit/>
          </a:bodyPr>
          <a:lstStyle/>
          <a:p>
            <a:pPr marL="273050" indent="-273050">
              <a:buClr>
                <a:srgbClr val="0BD0D9"/>
              </a:buClr>
              <a:buSzPct val="95000"/>
              <a:buFont typeface="Wingdings 2" pitchFamily="18" charset="2"/>
            </a:pPr>
            <a:r>
              <a:rPr lang="tr-TR" sz="3600" b="1" dirty="0">
                <a:solidFill>
                  <a:srgbClr val="FF0000"/>
                </a:solidFill>
                <a:latin typeface="+mn-lt"/>
                <a:ea typeface="+mn-ea"/>
                <a:cs typeface="+mn-cs"/>
              </a:rPr>
              <a:t>HALK SAĞLIĞI</a:t>
            </a:r>
          </a:p>
        </p:txBody>
      </p:sp>
      <p:sp>
        <p:nvSpPr>
          <p:cNvPr id="3" name="İçerik Yer Tutucusu 2"/>
          <p:cNvSpPr>
            <a:spLocks noGrp="1"/>
          </p:cNvSpPr>
          <p:nvPr>
            <p:ph idx="4294967295"/>
          </p:nvPr>
        </p:nvSpPr>
        <p:spPr>
          <a:xfrm>
            <a:off x="0" y="1411818"/>
            <a:ext cx="9144000" cy="5446182"/>
          </a:xfrm>
          <a:noFill/>
          <a:ln>
            <a:gradFill>
              <a:gsLst>
                <a:gs pos="0">
                  <a:srgbClr val="03D4A8"/>
                </a:gs>
                <a:gs pos="25000">
                  <a:srgbClr val="21D6E0"/>
                </a:gs>
                <a:gs pos="75000">
                  <a:srgbClr val="0087E6"/>
                </a:gs>
                <a:gs pos="100000">
                  <a:srgbClr val="005CBF"/>
                </a:gs>
              </a:gsLst>
              <a:lin ang="5400000" scaled="0"/>
            </a:gradFill>
          </a:ln>
        </p:spPr>
        <p:txBody>
          <a:bodyPr>
            <a:normAutofit/>
          </a:bodyPr>
          <a:lstStyle/>
          <a:p>
            <a:pPr marL="274320" indent="-274320" eaLnBrk="1" fontAlgn="auto" hangingPunct="1">
              <a:spcAft>
                <a:spcPts val="0"/>
              </a:spcAft>
              <a:buClr>
                <a:schemeClr val="accent3"/>
              </a:buClr>
              <a:buFont typeface="Wingdings 2"/>
              <a:buChar char=""/>
              <a:defRPr/>
            </a:pPr>
            <a:r>
              <a:rPr lang="tr-TR" sz="2800" b="1" i="1" dirty="0"/>
              <a:t>ÖNCEKİ YILLARDA HALKIMIZIN SAĞLIK İHTİYAÇLARINI YETERİNCE KARŞILAYAMAYAN</a:t>
            </a:r>
          </a:p>
          <a:p>
            <a:pPr marL="274320" indent="-274320" eaLnBrk="1" fontAlgn="auto" hangingPunct="1">
              <a:spcAft>
                <a:spcPts val="0"/>
              </a:spcAft>
              <a:buClr>
                <a:schemeClr val="accent3"/>
              </a:buClr>
              <a:buFont typeface="Wingdings 2"/>
              <a:buChar char=""/>
              <a:defRPr/>
            </a:pPr>
            <a:endParaRPr lang="tr-TR" sz="2800" b="1" i="1" dirty="0"/>
          </a:p>
          <a:p>
            <a:pPr marL="274320" indent="-274320" eaLnBrk="1" fontAlgn="auto" hangingPunct="1">
              <a:spcAft>
                <a:spcPts val="0"/>
              </a:spcAft>
              <a:buClr>
                <a:schemeClr val="accent3"/>
              </a:buClr>
              <a:buFont typeface="Wingdings 2"/>
              <a:buChar char=""/>
              <a:defRPr/>
            </a:pPr>
            <a:endParaRPr lang="tr-TR" sz="2800" b="1" i="1" dirty="0"/>
          </a:p>
          <a:p>
            <a:pPr marL="274320" indent="-274320" eaLnBrk="1" fontAlgn="auto" hangingPunct="1">
              <a:spcAft>
                <a:spcPts val="0"/>
              </a:spcAft>
              <a:buClr>
                <a:schemeClr val="accent3"/>
              </a:buClr>
              <a:buFont typeface="Wingdings 2"/>
              <a:buChar char=""/>
              <a:defRPr/>
            </a:pPr>
            <a:r>
              <a:rPr lang="tr-TR" sz="2800" b="1" i="1" dirty="0"/>
              <a:t>BAKLAN TOPLUM SAĞLIK MERKEZİ BİRİMİMİZ ENTEGRE SİSTEME DÖNÜŞTÜRÜLEREK</a:t>
            </a:r>
          </a:p>
          <a:p>
            <a:pPr marL="274320" indent="-274320" eaLnBrk="1" fontAlgn="auto" hangingPunct="1">
              <a:spcAft>
                <a:spcPts val="0"/>
              </a:spcAft>
              <a:buClr>
                <a:schemeClr val="accent3"/>
              </a:buClr>
              <a:buFont typeface="Wingdings 2"/>
              <a:buChar char=""/>
              <a:defRPr/>
            </a:pPr>
            <a:endParaRPr lang="tr-TR" sz="2800" b="1" i="1" dirty="0"/>
          </a:p>
          <a:p>
            <a:pPr marL="0" indent="0" eaLnBrk="1" fontAlgn="auto" hangingPunct="1">
              <a:spcAft>
                <a:spcPts val="0"/>
              </a:spcAft>
              <a:buClr>
                <a:schemeClr val="accent3"/>
              </a:buClr>
              <a:buNone/>
              <a:defRPr/>
            </a:pPr>
            <a:r>
              <a:rPr lang="tr-TR" sz="6000" b="1" i="1" dirty="0">
                <a:solidFill>
                  <a:srgbClr val="FF0000"/>
                </a:solidFill>
              </a:rPr>
              <a:t>24</a:t>
            </a:r>
            <a:r>
              <a:rPr lang="tr-TR" sz="2800" b="1" i="1" dirty="0"/>
              <a:t>  SAAT POLİKLİNİK HİZMETİ VERİR  KONUMA GELMİŞTİR. </a:t>
            </a:r>
            <a:endParaRPr lang="tr-TR" sz="2400" b="1" i="1" dirty="0"/>
          </a:p>
        </p:txBody>
      </p:sp>
      <p:pic>
        <p:nvPicPr>
          <p:cNvPr id="6" name="İçerik Yer Tutucusu 7">
            <a:extLst>
              <a:ext uri="{FF2B5EF4-FFF2-40B4-BE49-F238E27FC236}">
                <a16:creationId xmlns:a16="http://schemas.microsoft.com/office/drawing/2014/main" id="{09C58596-66C8-DC15-D23A-C3A652B6BD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27384"/>
            <a:ext cx="9162910" cy="6901224"/>
          </a:xfrm>
          <a:prstGeom prst="rect">
            <a:avLst/>
          </a:prstGeom>
        </p:spPr>
      </p:pic>
    </p:spTree>
    <p:extLst>
      <p:ext uri="{BB962C8B-B14F-4D97-AF65-F5344CB8AC3E}">
        <p14:creationId xmlns:p14="http://schemas.microsoft.com/office/powerpoint/2010/main" val="317725923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F751026-8089-4AC7-9BD0-B646C18F35A5}"/>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6447" y="128826"/>
            <a:ext cx="4370900" cy="3218704"/>
          </a:xfrm>
          <a:gradFill flip="none" rotWithShape="1">
            <a:gsLst>
              <a:gs pos="0">
                <a:schemeClr val="tx2">
                  <a:lumMod val="60000"/>
                  <a:lumOff val="40000"/>
                </a:schemeClr>
              </a:gs>
              <a:gs pos="100000">
                <a:schemeClr val="bg1"/>
              </a:gs>
            </a:gsLst>
            <a:lin ang="2700000" scaled="1"/>
            <a:tileRect/>
          </a:gradFill>
          <a:ln w="28575" cmpd="sng">
            <a:solidFill>
              <a:schemeClr val="tx1"/>
            </a:solidFill>
          </a:ln>
        </p:spPr>
      </p:pic>
      <p:pic>
        <p:nvPicPr>
          <p:cNvPr id="4" name="Resim 3">
            <a:extLst>
              <a:ext uri="{FF2B5EF4-FFF2-40B4-BE49-F238E27FC236}">
                <a16:creationId xmlns:a16="http://schemas.microsoft.com/office/drawing/2014/main" id="{50B1FCFA-BD09-3318-0396-6278DBF72F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5151" y="128826"/>
            <a:ext cx="4402402" cy="3218704"/>
          </a:xfrm>
          <a:prstGeom prst="rect">
            <a:avLst/>
          </a:prstGeom>
          <a:ln w="28575" cmpd="sng">
            <a:solidFill>
              <a:schemeClr val="tx1"/>
            </a:solidFill>
          </a:ln>
        </p:spPr>
      </p:pic>
      <p:pic>
        <p:nvPicPr>
          <p:cNvPr id="8" name="Picture 3" descr="C:\Users\Casper\Desktop\Hastane Yolu\DSC_4374.JPG">
            <a:extLst>
              <a:ext uri="{FF2B5EF4-FFF2-40B4-BE49-F238E27FC236}">
                <a16:creationId xmlns:a16="http://schemas.microsoft.com/office/drawing/2014/main" id="{5AA3890A-E3D7-B0BF-9DC6-9B1B55AF16B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447" y="3520760"/>
            <a:ext cx="4370900" cy="3186941"/>
          </a:xfrm>
          <a:prstGeom prst="rect">
            <a:avLst/>
          </a:prstGeom>
          <a:noFill/>
          <a:ln w="2857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İçerik Yer Tutucusu 4">
            <a:extLst>
              <a:ext uri="{FF2B5EF4-FFF2-40B4-BE49-F238E27FC236}">
                <a16:creationId xmlns:a16="http://schemas.microsoft.com/office/drawing/2014/main" id="{5DE76B44-3B4E-81B5-6540-3016246316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66654" y="3520760"/>
            <a:ext cx="4359941" cy="3208414"/>
          </a:xfrm>
          <a:prstGeom prst="rect">
            <a:avLst/>
          </a:prstGeom>
          <a:ln w="28575" cmpd="sng">
            <a:solidFill>
              <a:schemeClr val="tx1"/>
            </a:solidFill>
          </a:ln>
        </p:spPr>
      </p:pic>
      <p:sp>
        <p:nvSpPr>
          <p:cNvPr id="6" name="Metin kutusu 3">
            <a:extLst>
              <a:ext uri="{FF2B5EF4-FFF2-40B4-BE49-F238E27FC236}">
                <a16:creationId xmlns:a16="http://schemas.microsoft.com/office/drawing/2014/main" id="{40B583E0-95BA-43B2-8143-F54A14696FC9}"/>
              </a:ext>
            </a:extLst>
          </p:cNvPr>
          <p:cNvSpPr txBox="1">
            <a:spLocks noChangeArrowheads="1"/>
          </p:cNvSpPr>
          <p:nvPr/>
        </p:nvSpPr>
        <p:spPr bwMode="auto">
          <a:xfrm>
            <a:off x="95490" y="2947420"/>
            <a:ext cx="8931106" cy="400110"/>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ctr" fontAlgn="auto">
              <a:spcBef>
                <a:spcPts val="0"/>
              </a:spcBef>
              <a:spcAft>
                <a:spcPts val="0"/>
              </a:spcAft>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000" i="1" dirty="0"/>
              <a:t>İLÇE SAĞLIK MERKEZİMİZİN ESKİ GÖRÜNÜMÜ</a:t>
            </a:r>
          </a:p>
        </p:txBody>
      </p:sp>
      <p:sp>
        <p:nvSpPr>
          <p:cNvPr id="7" name="Metin kutusu 3">
            <a:extLst>
              <a:ext uri="{FF2B5EF4-FFF2-40B4-BE49-F238E27FC236}">
                <a16:creationId xmlns:a16="http://schemas.microsoft.com/office/drawing/2014/main" id="{732A0F3D-3918-48EE-949E-2059A49E9BE8}"/>
              </a:ext>
            </a:extLst>
          </p:cNvPr>
          <p:cNvSpPr txBox="1">
            <a:spLocks noChangeArrowheads="1"/>
          </p:cNvSpPr>
          <p:nvPr/>
        </p:nvSpPr>
        <p:spPr bwMode="auto">
          <a:xfrm>
            <a:off x="117405" y="5990510"/>
            <a:ext cx="8909190" cy="738664"/>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ctr" fontAlgn="auto">
              <a:spcBef>
                <a:spcPts val="0"/>
              </a:spcBef>
              <a:spcAft>
                <a:spcPts val="0"/>
              </a:spcAft>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400" i="1" dirty="0"/>
              <a:t>İLÇE SAĞLIK MERKEZİMİZİN ÇEVRE DÜZENLEMESİ </a:t>
            </a:r>
          </a:p>
          <a:p>
            <a:r>
              <a:rPr lang="tr-TR" sz="1400" i="1" dirty="0"/>
              <a:t>ve </a:t>
            </a:r>
          </a:p>
          <a:p>
            <a:r>
              <a:rPr lang="tr-TR" sz="1400" i="1" dirty="0"/>
              <a:t>YOL YENİLEME ÇALIŞMALARI  </a:t>
            </a:r>
          </a:p>
        </p:txBody>
      </p:sp>
      <p:pic>
        <p:nvPicPr>
          <p:cNvPr id="2" name="İçerik Yer Tutucusu 7">
            <a:extLst>
              <a:ext uri="{FF2B5EF4-FFF2-40B4-BE49-F238E27FC236}">
                <a16:creationId xmlns:a16="http://schemas.microsoft.com/office/drawing/2014/main" id="{A9C9D01F-7809-6DBF-3D1C-BE0E11CA86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571111229"/>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5FDB03B-7A57-49C1-B405-8815CA54C0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90" y="629980"/>
            <a:ext cx="4572000" cy="3059668"/>
          </a:xfrm>
          <a:prstGeom prst="rect">
            <a:avLst/>
          </a:prstGeom>
        </p:spPr>
      </p:pic>
      <p:pic>
        <p:nvPicPr>
          <p:cNvPr id="10" name="Resim 9">
            <a:extLst>
              <a:ext uri="{FF2B5EF4-FFF2-40B4-BE49-F238E27FC236}">
                <a16:creationId xmlns:a16="http://schemas.microsoft.com/office/drawing/2014/main" id="{1EBC5076-7175-4BAA-9634-AE06D1B95A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653509"/>
            <a:ext cx="4572000" cy="3059669"/>
          </a:xfrm>
          <a:prstGeom prst="rect">
            <a:avLst/>
          </a:prstGeom>
        </p:spPr>
      </p:pic>
      <p:pic>
        <p:nvPicPr>
          <p:cNvPr id="12" name="Resim 11">
            <a:extLst>
              <a:ext uri="{FF2B5EF4-FFF2-40B4-BE49-F238E27FC236}">
                <a16:creationId xmlns:a16="http://schemas.microsoft.com/office/drawing/2014/main" id="{F7E045DC-E898-4D81-9A56-2503BB115E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844" y="3689648"/>
            <a:ext cx="7380312" cy="3182855"/>
          </a:xfrm>
          <a:prstGeom prst="rect">
            <a:avLst/>
          </a:prstGeom>
        </p:spPr>
      </p:pic>
      <p:sp>
        <p:nvSpPr>
          <p:cNvPr id="13" name="Metin kutusu 12">
            <a:extLst>
              <a:ext uri="{FF2B5EF4-FFF2-40B4-BE49-F238E27FC236}">
                <a16:creationId xmlns:a16="http://schemas.microsoft.com/office/drawing/2014/main" id="{4CF25BBD-80FF-439A-BC4F-1D66DE72086A}"/>
              </a:ext>
            </a:extLst>
          </p:cNvPr>
          <p:cNvSpPr txBox="1"/>
          <p:nvPr/>
        </p:nvSpPr>
        <p:spPr>
          <a:xfrm>
            <a:off x="4869" y="68608"/>
            <a:ext cx="9144000" cy="461665"/>
          </a:xfrm>
          <a:prstGeom prst="rect">
            <a:avLst/>
          </a:prstGeom>
          <a:solidFill>
            <a:schemeClr val="accent5">
              <a:lumMod val="20000"/>
              <a:lumOff val="80000"/>
            </a:schemeClr>
          </a:solidFill>
        </p:spPr>
        <p:txBody>
          <a:bodyPr wrap="square" rtlCol="0">
            <a:spAutoFit/>
          </a:bodyPr>
          <a:lstStyle/>
          <a:p>
            <a:pPr algn="ctr"/>
            <a:r>
              <a:rPr lang="tr-TR" sz="2400" b="1" i="1" dirty="0"/>
              <a:t>İLÇE SAĞLIK MERKEZİ</a:t>
            </a:r>
          </a:p>
        </p:txBody>
      </p:sp>
    </p:spTree>
    <p:extLst>
      <p:ext uri="{BB962C8B-B14F-4D97-AF65-F5344CB8AC3E}">
        <p14:creationId xmlns:p14="http://schemas.microsoft.com/office/powerpoint/2010/main" val="3954312595"/>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0" y="332656"/>
            <a:ext cx="9144000" cy="6417141"/>
          </a:xfrm>
          <a:prstGeom prst="rect">
            <a:avLst/>
          </a:prstGeom>
          <a:noFill/>
          <a:ln w="88900" cmpd="sng">
            <a:noFill/>
          </a:ln>
        </p:spPr>
        <p:txBody>
          <a:bodyPr wrap="square">
            <a:spAutoFit/>
          </a:bodyPr>
          <a:lstStyle/>
          <a:p>
            <a:pPr algn="ctr" eaLnBrk="1" fontAlgn="auto" hangingPunct="1">
              <a:spcBef>
                <a:spcPts val="0"/>
              </a:spcBef>
              <a:spcAft>
                <a:spcPts val="0"/>
              </a:spcAft>
              <a:defRPr/>
            </a:pPr>
            <a:r>
              <a:rPr lang="tr-TR" sz="2400" b="1" i="1" dirty="0">
                <a:solidFill>
                  <a:srgbClr val="FF0000"/>
                </a:solidFill>
              </a:rPr>
              <a:t>BAKLAN ARAZİ TOPLULAŞTIRMA VE TARLA İÇİ GELİŞTİRME HİZMETLERİ</a:t>
            </a:r>
            <a:r>
              <a:rPr lang="tr-TR" altLang="tr-TR" sz="2400" b="1" i="1" dirty="0">
                <a:solidFill>
                  <a:srgbClr val="FF0000"/>
                </a:solidFill>
              </a:rPr>
              <a:t> </a:t>
            </a:r>
          </a:p>
          <a:p>
            <a:pPr algn="ctr" eaLnBrk="1" fontAlgn="auto" hangingPunct="1">
              <a:spcBef>
                <a:spcPts val="0"/>
              </a:spcBef>
              <a:spcAft>
                <a:spcPts val="0"/>
              </a:spcAft>
              <a:defRPr/>
            </a:pPr>
            <a:endParaRPr lang="tr-TR" altLang="tr-TR" sz="2800" b="1" i="1" dirty="0"/>
          </a:p>
          <a:p>
            <a:pPr algn="ctr" eaLnBrk="1" fontAlgn="auto" hangingPunct="1">
              <a:spcBef>
                <a:spcPts val="0"/>
              </a:spcBef>
              <a:spcAft>
                <a:spcPts val="0"/>
              </a:spcAft>
              <a:defRPr/>
            </a:pPr>
            <a:r>
              <a:rPr lang="tr-TR" altLang="tr-TR" sz="2800" b="1" i="1" dirty="0"/>
              <a:t>KAPSAMINDA</a:t>
            </a:r>
          </a:p>
          <a:p>
            <a:pPr algn="ctr">
              <a:defRPr/>
            </a:pPr>
            <a:r>
              <a:rPr lang="tr-TR" altLang="tr-TR" sz="2800" b="1" i="1" dirty="0"/>
              <a:t>BAKLAN İLÇE MERKEZ VE TÜM MAHALLELERİMİZDE </a:t>
            </a:r>
          </a:p>
          <a:p>
            <a:pPr algn="ctr">
              <a:defRPr/>
            </a:pPr>
            <a:endParaRPr lang="tr-TR" altLang="tr-TR" sz="2800" b="1" i="1" dirty="0"/>
          </a:p>
          <a:p>
            <a:pPr marL="971550" lvl="1" indent="-514350">
              <a:buAutoNum type="arabicPeriod"/>
              <a:defRPr/>
            </a:pPr>
            <a:r>
              <a:rPr lang="tr-TR" altLang="tr-TR" sz="2700" b="1" i="1" dirty="0"/>
              <a:t>ETAP  </a:t>
            </a:r>
            <a:r>
              <a:rPr lang="tr-TR" altLang="tr-TR" sz="2700" b="1" i="1" dirty="0">
                <a:solidFill>
                  <a:srgbClr val="FF0000"/>
                </a:solidFill>
              </a:rPr>
              <a:t>22.000 DA </a:t>
            </a:r>
            <a:r>
              <a:rPr lang="tr-TR" altLang="tr-TR" sz="2800" b="1" i="1" dirty="0">
                <a:solidFill>
                  <a:schemeClr val="tx1">
                    <a:lumMod val="95000"/>
                    <a:lumOff val="5000"/>
                  </a:schemeClr>
                </a:solidFill>
              </a:rPr>
              <a:t>TARIM ARAZİSİ, </a:t>
            </a:r>
            <a:r>
              <a:rPr lang="tr-TR" altLang="tr-TR" sz="2700" b="1" i="1" dirty="0">
                <a:solidFill>
                  <a:srgbClr val="FF0000"/>
                </a:solidFill>
              </a:rPr>
              <a:t>155 KM ARAZİ YOLU PROJE TAMAMLANMIŞTIR. </a:t>
            </a:r>
          </a:p>
          <a:p>
            <a:pPr>
              <a:defRPr/>
            </a:pPr>
            <a:r>
              <a:rPr lang="tr-TR" altLang="tr-TR" sz="2800" b="1" i="1" dirty="0">
                <a:solidFill>
                  <a:schemeClr val="tx1">
                    <a:lumMod val="95000"/>
                    <a:lumOff val="5000"/>
                  </a:schemeClr>
                </a:solidFill>
              </a:rPr>
              <a:t>     2. 	ETAP </a:t>
            </a:r>
            <a:r>
              <a:rPr lang="tr-TR" altLang="tr-TR" sz="2700" b="1" i="1" dirty="0">
                <a:solidFill>
                  <a:srgbClr val="FF0000"/>
                </a:solidFill>
              </a:rPr>
              <a:t>40.000 DA </a:t>
            </a:r>
            <a:r>
              <a:rPr lang="tr-TR" altLang="tr-TR" sz="2800" b="1" i="1" dirty="0">
                <a:solidFill>
                  <a:schemeClr val="tx1">
                    <a:lumMod val="95000"/>
                    <a:lumOff val="5000"/>
                  </a:schemeClr>
                </a:solidFill>
              </a:rPr>
              <a:t>TARIM ARAZİSİ </a:t>
            </a:r>
            <a:r>
              <a:rPr lang="tr-TR" altLang="tr-TR" sz="2800" b="1" i="1" dirty="0">
                <a:solidFill>
                  <a:srgbClr val="FF0000"/>
                </a:solidFill>
              </a:rPr>
              <a:t>167 KM ARAZİ YOLU</a:t>
            </a:r>
          </a:p>
          <a:p>
            <a:pPr>
              <a:defRPr/>
            </a:pPr>
            <a:r>
              <a:rPr lang="tr-TR" altLang="tr-TR" sz="2800" b="1" i="1" dirty="0">
                <a:solidFill>
                  <a:schemeClr val="tx1">
                    <a:lumMod val="95000"/>
                    <a:lumOff val="5000"/>
                  </a:schemeClr>
                </a:solidFill>
              </a:rPr>
              <a:t>           ÇALIŞMALARDA SONA GELİNMİŞTİR.</a:t>
            </a:r>
          </a:p>
          <a:p>
            <a:pPr>
              <a:defRPr/>
            </a:pPr>
            <a:r>
              <a:rPr lang="tr-TR" altLang="tr-TR" sz="2800" b="1" i="1" dirty="0">
                <a:solidFill>
                  <a:schemeClr val="tx1">
                    <a:lumMod val="95000"/>
                    <a:lumOff val="5000"/>
                  </a:schemeClr>
                </a:solidFill>
              </a:rPr>
              <a:t> PARSEL SAYISINDA %50 AZALMA MEYDANA GELMEKTEDİR.</a:t>
            </a:r>
          </a:p>
          <a:p>
            <a:pPr algn="ctr">
              <a:defRPr/>
            </a:pPr>
            <a:r>
              <a:rPr lang="tr-TR" altLang="tr-TR" sz="2800" b="1" i="1" dirty="0">
                <a:solidFill>
                  <a:schemeClr val="tx1">
                    <a:lumMod val="95000"/>
                    <a:lumOff val="5000"/>
                  </a:schemeClr>
                </a:solidFill>
              </a:rPr>
              <a:t>TOPLAM </a:t>
            </a:r>
            <a:r>
              <a:rPr lang="tr-TR" altLang="tr-TR" sz="2800" b="1" i="1" dirty="0">
                <a:solidFill>
                  <a:srgbClr val="FF0000"/>
                </a:solidFill>
              </a:rPr>
              <a:t>62.000</a:t>
            </a:r>
            <a:r>
              <a:rPr lang="tr-TR" altLang="tr-TR" sz="2800" b="1" i="1" dirty="0">
                <a:solidFill>
                  <a:schemeClr val="tx1">
                    <a:lumMod val="95000"/>
                    <a:lumOff val="5000"/>
                  </a:schemeClr>
                </a:solidFill>
              </a:rPr>
              <a:t> DEKAR TARIM ARAZİ TOPLULAŞTIRMASI</a:t>
            </a:r>
          </a:p>
          <a:p>
            <a:pPr algn="ctr">
              <a:defRPr/>
            </a:pPr>
            <a:r>
              <a:rPr lang="tr-TR" altLang="tr-TR" sz="2800" b="1" i="1" dirty="0">
                <a:solidFill>
                  <a:srgbClr val="FF0000"/>
                </a:solidFill>
              </a:rPr>
              <a:t>322 KM </a:t>
            </a:r>
            <a:r>
              <a:rPr lang="tr-TR" altLang="tr-TR" sz="2800" b="1" i="1" dirty="0"/>
              <a:t>YENİ</a:t>
            </a:r>
            <a:r>
              <a:rPr lang="tr-TR" altLang="tr-TR" sz="2800" b="1" i="1" dirty="0">
                <a:solidFill>
                  <a:srgbClr val="FF0000"/>
                </a:solidFill>
              </a:rPr>
              <a:t> </a:t>
            </a:r>
            <a:r>
              <a:rPr lang="tr-TR" altLang="tr-TR" sz="2800" b="1" i="1" dirty="0"/>
              <a:t>ARAZİ YOLU AÇILMIŞ </a:t>
            </a:r>
          </a:p>
          <a:p>
            <a:pPr>
              <a:defRPr/>
            </a:pPr>
            <a:r>
              <a:rPr lang="tr-TR" altLang="tr-TR" sz="2800" b="1" i="1" dirty="0"/>
              <a:t>          ÇİFTÇİLERİMİZİN KULLANIMINA SUNULMUŞTUR.</a:t>
            </a:r>
          </a:p>
          <a:p>
            <a:pPr algn="ctr">
              <a:defRPr/>
            </a:pPr>
            <a:endParaRPr lang="tr-TR" sz="2800" b="1" i="1" dirty="0">
              <a:ln w="0"/>
              <a:effectLst>
                <a:outerShdw blurRad="38100" dist="19050" dir="2700000" algn="tl" rotWithShape="0">
                  <a:schemeClr val="dk1">
                    <a:alpha val="40000"/>
                  </a:schemeClr>
                </a:outerShdw>
              </a:effectLst>
              <a:latin typeface="+mn-lt"/>
            </a:endParaRPr>
          </a:p>
          <a:p>
            <a:pPr eaLnBrk="1" fontAlgn="auto" hangingPunct="1">
              <a:spcBef>
                <a:spcPts val="0"/>
              </a:spcBef>
              <a:spcAft>
                <a:spcPts val="0"/>
              </a:spcAft>
              <a:defRPr/>
            </a:pPr>
            <a:endParaRPr lang="tr-TR" sz="2400" b="1" i="1" dirty="0">
              <a:latin typeface="+mn-lt"/>
            </a:endParaRPr>
          </a:p>
        </p:txBody>
      </p:sp>
      <p:pic>
        <p:nvPicPr>
          <p:cNvPr id="2" name="İçerik Yer Tutucusu 7">
            <a:extLst>
              <a:ext uri="{FF2B5EF4-FFF2-40B4-BE49-F238E27FC236}">
                <a16:creationId xmlns:a16="http://schemas.microsoft.com/office/drawing/2014/main" id="{CDB02730-7826-BF92-990F-9D2A9B7A5D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12108618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A73E68A-760B-401C-93CD-8836C65DB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632"/>
            <a:ext cx="9144000" cy="6741368"/>
          </a:xfrm>
          <a:prstGeom prst="rect">
            <a:avLst/>
          </a:prstGeom>
        </p:spPr>
      </p:pic>
      <p:sp>
        <p:nvSpPr>
          <p:cNvPr id="5" name="Unvan 1">
            <a:extLst>
              <a:ext uri="{FF2B5EF4-FFF2-40B4-BE49-F238E27FC236}">
                <a16:creationId xmlns:a16="http://schemas.microsoft.com/office/drawing/2014/main" id="{E42A4067-91C0-4068-AAAD-32C630E51B84}"/>
              </a:ext>
            </a:extLst>
          </p:cNvPr>
          <p:cNvSpPr txBox="1">
            <a:spLocks noChangeArrowheads="1"/>
          </p:cNvSpPr>
          <p:nvPr/>
        </p:nvSpPr>
        <p:spPr bwMode="auto">
          <a:xfrm>
            <a:off x="-29213" y="0"/>
            <a:ext cx="9167291" cy="369332"/>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spAutoFit/>
          </a:bodyPr>
          <a:lstStyle>
            <a:defPPr>
              <a:defRPr lang="tr-TR"/>
            </a:defPPr>
            <a:lvl1pPr algn="ctr">
              <a:spcBef>
                <a:spcPct val="0"/>
              </a:spcBef>
              <a:buNone/>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dirty="0"/>
              <a:t>2. ETAP ARAZİ TOPLULAŞTIRMA ÇALIŞMALARI</a:t>
            </a:r>
          </a:p>
        </p:txBody>
      </p:sp>
      <p:pic>
        <p:nvPicPr>
          <p:cNvPr id="2" name="İçerik Yer Tutucusu 7">
            <a:extLst>
              <a:ext uri="{FF2B5EF4-FFF2-40B4-BE49-F238E27FC236}">
                <a16:creationId xmlns:a16="http://schemas.microsoft.com/office/drawing/2014/main" id="{A0669AD4-D6E7-4FEA-9BCE-B9FA4F630E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54828051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0" y="0"/>
            <a:ext cx="9144000" cy="6786473"/>
          </a:xfrm>
          <a:prstGeom prst="rect">
            <a:avLst/>
          </a:prstGeom>
          <a:noFill/>
          <a:ln w="88900" cmpd="sng">
            <a:noFill/>
          </a:ln>
        </p:spPr>
        <p:txBody>
          <a:bodyPr wrap="square">
            <a:spAutoFit/>
          </a:bodyPr>
          <a:lstStyle/>
          <a:p>
            <a:pPr algn="ctr" eaLnBrk="1" fontAlgn="auto" hangingPunct="1">
              <a:spcBef>
                <a:spcPts val="0"/>
              </a:spcBef>
              <a:spcAft>
                <a:spcPts val="0"/>
              </a:spcAft>
              <a:defRPr/>
            </a:pPr>
            <a:r>
              <a:rPr lang="tr-TR" sz="2700" b="1" i="1" u="sng" dirty="0">
                <a:solidFill>
                  <a:srgbClr val="FF0000"/>
                </a:solidFill>
                <a:latin typeface="+mn-lt"/>
              </a:rPr>
              <a:t>ARAZİ YOLLARI </a:t>
            </a:r>
            <a:endParaRPr lang="tr-TR" sz="2700" b="1" i="1" u="sng" dirty="0">
              <a:latin typeface="+mn-lt"/>
            </a:endParaRPr>
          </a:p>
          <a:p>
            <a:pPr eaLnBrk="1" fontAlgn="auto" hangingPunct="1">
              <a:spcBef>
                <a:spcPts val="0"/>
              </a:spcBef>
              <a:spcAft>
                <a:spcPts val="0"/>
              </a:spcAft>
              <a:defRPr/>
            </a:pPr>
            <a:r>
              <a:rPr lang="tr-TR" sz="2000" b="1" i="1" dirty="0">
                <a:solidFill>
                  <a:schemeClr val="accent1">
                    <a:lumMod val="50000"/>
                  </a:schemeClr>
                </a:solidFill>
                <a:latin typeface="+mn-lt"/>
              </a:rPr>
              <a:t>	</a:t>
            </a:r>
            <a:endParaRPr lang="tr-TR" sz="2000" b="1" i="1" dirty="0">
              <a:ln w="0"/>
              <a:effectLst>
                <a:outerShdw blurRad="38100" dist="19050" dir="2700000" algn="tl" rotWithShape="0">
                  <a:schemeClr val="dk1">
                    <a:alpha val="40000"/>
                  </a:schemeClr>
                </a:outerShdw>
              </a:effectLst>
            </a:endParaRPr>
          </a:p>
          <a:p>
            <a:pPr algn="ctr" eaLnBrk="1" fontAlgn="auto" hangingPunct="1">
              <a:spcBef>
                <a:spcPts val="0"/>
              </a:spcBef>
              <a:spcAft>
                <a:spcPts val="0"/>
              </a:spcAft>
              <a:defRPr/>
            </a:pPr>
            <a:r>
              <a:rPr lang="tr-TR" sz="2800" b="1" i="1" dirty="0"/>
              <a:t>ARAZİ TOPLULAŞTIRMA VE TARLA İÇİ GELİŞTİRME HİZMETLERİ İLE BİRLİKTE </a:t>
            </a:r>
          </a:p>
          <a:p>
            <a:pPr algn="ctr">
              <a:defRPr/>
            </a:pPr>
            <a:r>
              <a:rPr lang="tr-TR" altLang="tr-TR" sz="2800" b="1" i="1" dirty="0"/>
              <a:t> </a:t>
            </a:r>
          </a:p>
          <a:p>
            <a:pPr algn="ctr">
              <a:defRPr/>
            </a:pPr>
            <a:r>
              <a:rPr lang="tr-TR" altLang="tr-TR" sz="2800" b="1" i="1" dirty="0"/>
              <a:t>BAKLAN İLÇE MERKEZ VE MAHALLELERİMİZDE;</a:t>
            </a:r>
          </a:p>
          <a:p>
            <a:pPr algn="ctr">
              <a:defRPr/>
            </a:pPr>
            <a:endParaRPr lang="tr-TR" altLang="tr-TR" sz="2800" b="1" i="1" dirty="0"/>
          </a:p>
          <a:p>
            <a:pPr marL="514350" indent="-514350" algn="ctr">
              <a:buAutoNum type="arabicPeriod"/>
              <a:defRPr/>
            </a:pPr>
            <a:r>
              <a:rPr lang="tr-TR" altLang="tr-TR" sz="2800" b="1" i="1" dirty="0"/>
              <a:t>ETAPTA </a:t>
            </a:r>
            <a:r>
              <a:rPr lang="tr-TR" altLang="tr-TR" sz="2800" b="1" i="1" dirty="0">
                <a:solidFill>
                  <a:srgbClr val="FF0000"/>
                </a:solidFill>
              </a:rPr>
              <a:t>155 KM  </a:t>
            </a:r>
            <a:r>
              <a:rPr lang="tr-TR" altLang="tr-TR" sz="2800" b="1" i="1" dirty="0">
                <a:solidFill>
                  <a:schemeClr val="tx1">
                    <a:lumMod val="95000"/>
                    <a:lumOff val="5000"/>
                  </a:schemeClr>
                </a:solidFill>
              </a:rPr>
              <a:t>2. ETAPTA </a:t>
            </a:r>
            <a:r>
              <a:rPr lang="tr-TR" altLang="tr-TR" sz="2800" b="1" i="1" dirty="0">
                <a:solidFill>
                  <a:srgbClr val="FF0000"/>
                </a:solidFill>
              </a:rPr>
              <a:t>167 KM </a:t>
            </a:r>
            <a:r>
              <a:rPr lang="tr-TR" altLang="tr-TR" sz="2800" b="1" i="1" dirty="0">
                <a:solidFill>
                  <a:schemeClr val="tx1">
                    <a:lumMod val="95000"/>
                    <a:lumOff val="5000"/>
                  </a:schemeClr>
                </a:solidFill>
              </a:rPr>
              <a:t>OLMAK ÜZERE</a:t>
            </a:r>
          </a:p>
          <a:p>
            <a:pPr algn="ctr">
              <a:defRPr/>
            </a:pPr>
            <a:r>
              <a:rPr lang="tr-TR" altLang="tr-TR" sz="2800" b="1" i="1" dirty="0">
                <a:solidFill>
                  <a:schemeClr val="tx1">
                    <a:lumMod val="95000"/>
                    <a:lumOff val="5000"/>
                  </a:schemeClr>
                </a:solidFill>
              </a:rPr>
              <a:t>TOPLAM </a:t>
            </a:r>
            <a:r>
              <a:rPr lang="tr-TR" altLang="tr-TR" sz="2800" b="1" i="1" dirty="0">
                <a:solidFill>
                  <a:srgbClr val="FF0000"/>
                </a:solidFill>
              </a:rPr>
              <a:t>322 KM </a:t>
            </a:r>
          </a:p>
          <a:p>
            <a:pPr algn="ctr">
              <a:defRPr/>
            </a:pPr>
            <a:r>
              <a:rPr lang="tr-TR" altLang="tr-TR" sz="2800" b="1" i="1" dirty="0"/>
              <a:t>YENİ</a:t>
            </a:r>
            <a:r>
              <a:rPr lang="tr-TR" altLang="tr-TR" sz="2800" b="1" i="1" dirty="0">
                <a:solidFill>
                  <a:srgbClr val="FF0000"/>
                </a:solidFill>
              </a:rPr>
              <a:t> </a:t>
            </a:r>
            <a:r>
              <a:rPr lang="tr-TR" altLang="tr-TR" sz="2800" b="1" i="1" dirty="0"/>
              <a:t>ARAZİ YOLU AÇILMIŞ TOPLAM</a:t>
            </a:r>
          </a:p>
          <a:p>
            <a:pPr algn="ctr">
              <a:defRPr/>
            </a:pPr>
            <a:r>
              <a:rPr lang="tr-TR" altLang="tr-TR" sz="2800" b="1" i="1" dirty="0"/>
              <a:t> </a:t>
            </a:r>
            <a:r>
              <a:rPr lang="tr-TR" altLang="tr-TR" sz="2800" b="1" i="1" dirty="0">
                <a:solidFill>
                  <a:srgbClr val="FF0000"/>
                </a:solidFill>
              </a:rPr>
              <a:t>580.000 M³ </a:t>
            </a:r>
            <a:r>
              <a:rPr lang="tr-TR" altLang="tr-TR" sz="2800" b="1" i="1" dirty="0"/>
              <a:t>STABİLİZE</a:t>
            </a:r>
          </a:p>
          <a:p>
            <a:pPr algn="ctr">
              <a:defRPr/>
            </a:pPr>
            <a:r>
              <a:rPr lang="tr-TR" altLang="tr-TR" sz="2800" b="1" i="1" dirty="0"/>
              <a:t> </a:t>
            </a:r>
          </a:p>
          <a:p>
            <a:pPr algn="ctr">
              <a:defRPr/>
            </a:pPr>
            <a:r>
              <a:rPr lang="tr-TR" altLang="tr-TR" sz="2800" b="1" i="1" dirty="0"/>
              <a:t> MALZEME İLE KAPLANARAK ÇİFTÇİLERİMİZİN</a:t>
            </a:r>
          </a:p>
          <a:p>
            <a:pPr algn="ctr">
              <a:defRPr/>
            </a:pPr>
            <a:r>
              <a:rPr lang="tr-TR" altLang="tr-TR" sz="2800" b="1" i="1" dirty="0"/>
              <a:t> </a:t>
            </a:r>
          </a:p>
          <a:p>
            <a:pPr algn="ctr">
              <a:defRPr/>
            </a:pPr>
            <a:r>
              <a:rPr lang="tr-TR" altLang="tr-TR" sz="2800" b="1" i="1" dirty="0"/>
              <a:t> KULLANIMINA SUNULMUŞTUR.</a:t>
            </a:r>
            <a:endParaRPr lang="tr-TR" sz="2000" b="1" i="1" dirty="0">
              <a:ln w="0"/>
              <a:effectLst>
                <a:outerShdw blurRad="38100" dist="19050" dir="2700000" algn="tl" rotWithShape="0">
                  <a:schemeClr val="dk1">
                    <a:alpha val="40000"/>
                  </a:schemeClr>
                </a:outerShdw>
              </a:effectLst>
              <a:latin typeface="+mn-lt"/>
            </a:endParaRPr>
          </a:p>
          <a:p>
            <a:pPr eaLnBrk="1" fontAlgn="auto" hangingPunct="1">
              <a:spcBef>
                <a:spcPts val="0"/>
              </a:spcBef>
              <a:spcAft>
                <a:spcPts val="0"/>
              </a:spcAft>
              <a:defRPr/>
            </a:pPr>
            <a:endParaRPr lang="tr-TR" sz="2400" b="1" i="1" dirty="0">
              <a:latin typeface="+mn-lt"/>
            </a:endParaRPr>
          </a:p>
        </p:txBody>
      </p:sp>
      <p:pic>
        <p:nvPicPr>
          <p:cNvPr id="4" name="İçerik Yer Tutucusu 7">
            <a:extLst>
              <a:ext uri="{FF2B5EF4-FFF2-40B4-BE49-F238E27FC236}">
                <a16:creationId xmlns:a16="http://schemas.microsoft.com/office/drawing/2014/main" id="{7F3CBC7F-7931-08F9-0F48-2801CF8B3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12023579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3" name="İçerik Yer Tutucusu 6"/>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07504" y="548680"/>
            <a:ext cx="4464496" cy="3061286"/>
          </a:xfrm>
          <a:ln w="28575">
            <a:solidFill>
              <a:schemeClr val="tx1"/>
            </a:solidFill>
          </a:ln>
        </p:spPr>
      </p:pic>
      <p:sp>
        <p:nvSpPr>
          <p:cNvPr id="2" name="Unvan 1"/>
          <p:cNvSpPr>
            <a:spLocks noGrp="1"/>
          </p:cNvSpPr>
          <p:nvPr>
            <p:ph type="title"/>
          </p:nvPr>
        </p:nvSpPr>
        <p:spPr>
          <a:xfrm>
            <a:off x="15448" y="96784"/>
            <a:ext cx="9144000" cy="369332"/>
          </a:xfr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p>
            <a:r>
              <a:rPr lang="tr-TR" sz="18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ARAZİ YOLLARI ISLAH VE TARLA İÇİ TOPLULAŞTIRMA ÇALIŞMALARI </a:t>
            </a:r>
          </a:p>
        </p:txBody>
      </p:sp>
      <p:pic>
        <p:nvPicPr>
          <p:cNvPr id="4" name="İçerik Yer Tutucusu 4">
            <a:extLst>
              <a:ext uri="{FF2B5EF4-FFF2-40B4-BE49-F238E27FC236}">
                <a16:creationId xmlns:a16="http://schemas.microsoft.com/office/drawing/2014/main" id="{F36F56DA-4D2D-020A-96AD-BE1D549FD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8310" y="548680"/>
            <a:ext cx="4338186" cy="3061286"/>
          </a:xfrm>
          <a:prstGeom prst="rect">
            <a:avLst/>
          </a:prstGeom>
          <a:ln w="28575">
            <a:solidFill>
              <a:schemeClr val="tx1"/>
            </a:solidFill>
          </a:ln>
        </p:spPr>
      </p:pic>
      <p:pic>
        <p:nvPicPr>
          <p:cNvPr id="6" name="Resim 5">
            <a:extLst>
              <a:ext uri="{FF2B5EF4-FFF2-40B4-BE49-F238E27FC236}">
                <a16:creationId xmlns:a16="http://schemas.microsoft.com/office/drawing/2014/main" id="{34346679-3342-1CE0-B119-6EFFDBD09F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8310" y="3734792"/>
            <a:ext cx="4337642" cy="2975797"/>
          </a:xfrm>
          <a:prstGeom prst="rect">
            <a:avLst/>
          </a:prstGeom>
          <a:ln w="28575">
            <a:solidFill>
              <a:schemeClr val="tx1"/>
            </a:solidFill>
          </a:ln>
        </p:spPr>
      </p:pic>
      <p:pic>
        <p:nvPicPr>
          <p:cNvPr id="5" name="Resim 4">
            <a:extLst>
              <a:ext uri="{FF2B5EF4-FFF2-40B4-BE49-F238E27FC236}">
                <a16:creationId xmlns:a16="http://schemas.microsoft.com/office/drawing/2014/main" id="{6536A1CF-5D76-3A65-9B29-FEC2CA218D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48" y="3717032"/>
            <a:ext cx="4464496" cy="2975797"/>
          </a:xfrm>
          <a:prstGeom prst="rect">
            <a:avLst/>
          </a:prstGeom>
          <a:ln w="28575">
            <a:solidFill>
              <a:schemeClr val="tx1"/>
            </a:solidFill>
          </a:ln>
        </p:spPr>
      </p:pic>
      <p:sp>
        <p:nvSpPr>
          <p:cNvPr id="237574" name="Dikdörtgen 3"/>
          <p:cNvSpPr>
            <a:spLocks noChangeArrowheads="1"/>
          </p:cNvSpPr>
          <p:nvPr/>
        </p:nvSpPr>
        <p:spPr bwMode="auto">
          <a:xfrm>
            <a:off x="93349" y="6138831"/>
            <a:ext cx="8928448" cy="553998"/>
          </a:xfrm>
          <a:prstGeom prst="rect">
            <a:avLst/>
          </a:prstGeom>
          <a:solidFill>
            <a:schemeClr val="bg1">
              <a:alpha val="6705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1" hangingPunct="1"/>
            <a:r>
              <a:rPr lang="tr-TR" altLang="tr-TR" i="1" dirty="0">
                <a:solidFill>
                  <a:srgbClr val="FF0000"/>
                </a:solidFill>
                <a:latin typeface="Constantia" pitchFamily="18" charset="0"/>
              </a:rPr>
              <a:t>           </a:t>
            </a:r>
            <a:r>
              <a:rPr lang="tr-TR" altLang="tr-TR" sz="1200" b="1" i="1" dirty="0">
                <a:solidFill>
                  <a:srgbClr val="FF0000"/>
                </a:solidFill>
                <a:latin typeface="Constantia" pitchFamily="18" charset="0"/>
              </a:rPr>
              <a:t>BAKLAN İLÇE MERKEZ VE MAHALLELERİNDE YENİ AÇILAN TOPLAM DA </a:t>
            </a:r>
            <a:r>
              <a:rPr lang="tr-TR" altLang="tr-TR" sz="1400" b="1" i="1" dirty="0">
                <a:solidFill>
                  <a:srgbClr val="FF0000"/>
                </a:solidFill>
                <a:latin typeface="+mj-lt"/>
              </a:rPr>
              <a:t>155</a:t>
            </a:r>
            <a:r>
              <a:rPr lang="tr-TR" altLang="tr-TR" sz="1400" b="1" i="1" dirty="0">
                <a:solidFill>
                  <a:srgbClr val="FF0000"/>
                </a:solidFill>
                <a:latin typeface="Constantia" pitchFamily="18" charset="0"/>
              </a:rPr>
              <a:t> KM </a:t>
            </a:r>
            <a:r>
              <a:rPr lang="tr-TR" altLang="tr-TR" sz="1200" b="1" i="1" dirty="0">
                <a:solidFill>
                  <a:srgbClr val="FF0000"/>
                </a:solidFill>
                <a:latin typeface="Constantia" pitchFamily="18" charset="0"/>
              </a:rPr>
              <a:t>ARAZİ YOLLARINA </a:t>
            </a:r>
            <a:r>
              <a:rPr lang="tr-TR" altLang="tr-TR" sz="1400" b="1" i="1" dirty="0">
                <a:solidFill>
                  <a:srgbClr val="FF0000"/>
                </a:solidFill>
                <a:latin typeface="+mj-lt"/>
              </a:rPr>
              <a:t>280.000 </a:t>
            </a:r>
            <a:r>
              <a:rPr lang="tr-TR" altLang="tr-TR" sz="1400" b="1" i="1" dirty="0">
                <a:solidFill>
                  <a:srgbClr val="FF0000"/>
                </a:solidFill>
                <a:latin typeface="Constantia" pitchFamily="18" charset="0"/>
              </a:rPr>
              <a:t>M³ </a:t>
            </a:r>
            <a:r>
              <a:rPr lang="tr-TR" altLang="tr-TR" sz="1200" b="1" i="1" dirty="0">
                <a:solidFill>
                  <a:srgbClr val="FF0000"/>
                </a:solidFill>
                <a:latin typeface="Constantia" pitchFamily="18" charset="0"/>
              </a:rPr>
              <a:t>STABİLİZE MALZEME KAPLANARAK ÇİFTÇİLERİMİZİN KULLANIMINA SUNULMUŞTUR.</a:t>
            </a:r>
            <a:endParaRPr lang="tr-TR" altLang="tr-TR" b="1" i="1" dirty="0">
              <a:solidFill>
                <a:srgbClr val="FF0000"/>
              </a:solidFill>
              <a:latin typeface="Constantia" pitchFamily="18" charset="0"/>
            </a:endParaRPr>
          </a:p>
        </p:txBody>
      </p:sp>
      <p:pic>
        <p:nvPicPr>
          <p:cNvPr id="3" name="İçerik Yer Tutucusu 7">
            <a:extLst>
              <a:ext uri="{FF2B5EF4-FFF2-40B4-BE49-F238E27FC236}">
                <a16:creationId xmlns:a16="http://schemas.microsoft.com/office/drawing/2014/main" id="{16F71379-6670-E008-2487-0AAB531C81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99149927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7" name="Unvan 1"/>
          <p:cNvSpPr txBox="1">
            <a:spLocks noChangeArrowheads="1"/>
          </p:cNvSpPr>
          <p:nvPr/>
        </p:nvSpPr>
        <p:spPr bwMode="auto">
          <a:xfrm>
            <a:off x="-11646" y="39105"/>
            <a:ext cx="9167291" cy="1015663"/>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spAutoFit/>
          </a:bodyPr>
          <a:lstStyle>
            <a:defPPr>
              <a:defRPr lang="tr-TR"/>
            </a:defPPr>
            <a:lvl1pPr algn="ctr">
              <a:spcBef>
                <a:spcPct val="0"/>
              </a:spcBef>
              <a:buNone/>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dirty="0"/>
              <a:t>AÇIK KANAL SULAMA SİSTEMİNDEN</a:t>
            </a:r>
          </a:p>
          <a:p>
            <a:r>
              <a:rPr lang="tr-TR" altLang="tr-TR" sz="2000" dirty="0"/>
              <a:t>BASINÇLI SULAMA SİSTEMİNE GEÇİŞ PROJESİ</a:t>
            </a:r>
          </a:p>
          <a:p>
            <a:r>
              <a:rPr lang="tr-TR" altLang="tr-TR" sz="2000" dirty="0"/>
              <a:t>2021 - 2022</a:t>
            </a:r>
          </a:p>
        </p:txBody>
      </p:sp>
      <p:sp>
        <p:nvSpPr>
          <p:cNvPr id="2" name="Dikdörtgen 1">
            <a:extLst>
              <a:ext uri="{FF2B5EF4-FFF2-40B4-BE49-F238E27FC236}">
                <a16:creationId xmlns:a16="http://schemas.microsoft.com/office/drawing/2014/main" id="{99843A16-D734-4AC4-91DA-D27C3EF74978}"/>
              </a:ext>
            </a:extLst>
          </p:cNvPr>
          <p:cNvSpPr/>
          <p:nvPr/>
        </p:nvSpPr>
        <p:spPr>
          <a:xfrm>
            <a:off x="-3060" y="1196752"/>
            <a:ext cx="9070439" cy="5632311"/>
          </a:xfrm>
          <a:prstGeom prst="rect">
            <a:avLst/>
          </a:prstGeom>
        </p:spPr>
        <p:txBody>
          <a:bodyPr wrap="square">
            <a:spAutoFit/>
          </a:bodyPr>
          <a:lstStyle/>
          <a:p>
            <a:pPr algn="ctr">
              <a:buClr>
                <a:srgbClr val="0BD0D9"/>
              </a:buClr>
              <a:buSzPct val="95000"/>
              <a:defRPr/>
            </a:pPr>
            <a:r>
              <a:rPr lang="tr-TR" sz="2800" b="1" i="1" dirty="0"/>
              <a:t>BAKLAN İLÇEMİZİN DE İÇERİSİNDE YER ALDIĞI</a:t>
            </a:r>
          </a:p>
          <a:p>
            <a:pPr algn="ctr">
              <a:buClr>
                <a:srgbClr val="0BD0D9"/>
              </a:buClr>
              <a:buSzPct val="95000"/>
              <a:defRPr/>
            </a:pPr>
            <a:r>
              <a:rPr lang="tr-TR" sz="2800" b="1" i="1" dirty="0"/>
              <a:t> </a:t>
            </a:r>
          </a:p>
          <a:p>
            <a:pPr algn="ctr">
              <a:buClr>
                <a:srgbClr val="0BD0D9"/>
              </a:buClr>
              <a:buSzPct val="95000"/>
              <a:defRPr/>
            </a:pPr>
            <a:r>
              <a:rPr lang="tr-TR" sz="2800" b="1" i="1" dirty="0">
                <a:solidFill>
                  <a:srgbClr val="FF0000"/>
                </a:solidFill>
              </a:rPr>
              <a:t>55.000</a:t>
            </a:r>
            <a:r>
              <a:rPr lang="tr-TR" sz="2800" b="1" i="1" dirty="0"/>
              <a:t> HEKTAR ALANDA</a:t>
            </a:r>
          </a:p>
          <a:p>
            <a:pPr algn="ctr">
              <a:buClr>
                <a:srgbClr val="0BD0D9"/>
              </a:buClr>
              <a:buSzPct val="95000"/>
              <a:defRPr/>
            </a:pPr>
            <a:endParaRPr lang="tr-TR" sz="2800" b="1" i="1" dirty="0"/>
          </a:p>
          <a:p>
            <a:pPr algn="ctr">
              <a:buClr>
                <a:srgbClr val="0BD0D9"/>
              </a:buClr>
              <a:buSzPct val="95000"/>
              <a:defRPr/>
            </a:pPr>
            <a:r>
              <a:rPr lang="tr-TR" sz="2800" b="1" i="1" dirty="0"/>
              <a:t>ÇİVRİL, BAKLAN VE ÇAL SULAMA SAHALARI</a:t>
            </a:r>
          </a:p>
          <a:p>
            <a:pPr algn="ctr">
              <a:buClr>
                <a:srgbClr val="0BD0D9"/>
              </a:buClr>
              <a:buSzPct val="95000"/>
              <a:defRPr/>
            </a:pPr>
            <a:r>
              <a:rPr lang="tr-TR" sz="2800" b="1" i="1" dirty="0"/>
              <a:t> </a:t>
            </a:r>
          </a:p>
          <a:p>
            <a:pPr algn="ctr">
              <a:buClr>
                <a:srgbClr val="0BD0D9"/>
              </a:buClr>
              <a:buSzPct val="95000"/>
              <a:defRPr/>
            </a:pPr>
            <a:r>
              <a:rPr lang="tr-TR" sz="2800" b="1" i="1" dirty="0"/>
              <a:t>AÇIK KANAL SULAMA SİSTEMİNDEN</a:t>
            </a:r>
          </a:p>
          <a:p>
            <a:pPr algn="ctr">
              <a:buClr>
                <a:srgbClr val="0BD0D9"/>
              </a:buClr>
              <a:buSzPct val="95000"/>
              <a:defRPr/>
            </a:pPr>
            <a:endParaRPr lang="tr-TR" sz="2800" b="1" i="1" dirty="0"/>
          </a:p>
          <a:p>
            <a:pPr algn="ctr">
              <a:buClr>
                <a:srgbClr val="0BD0D9"/>
              </a:buClr>
              <a:buSzPct val="95000"/>
              <a:defRPr/>
            </a:pPr>
            <a:r>
              <a:rPr lang="tr-TR" sz="2800" b="1" i="1" dirty="0"/>
              <a:t>BASINÇLI SULAMA SİSTEMİNE DÖNÜŞTÜRÜLECEKTİR.</a:t>
            </a:r>
          </a:p>
          <a:p>
            <a:pPr algn="ctr">
              <a:buClr>
                <a:srgbClr val="0BD0D9"/>
              </a:buClr>
              <a:buSzPct val="95000"/>
              <a:defRPr/>
            </a:pPr>
            <a:endParaRPr lang="tr-TR" sz="2800" b="1" i="1" dirty="0"/>
          </a:p>
          <a:p>
            <a:pPr algn="ctr">
              <a:buClr>
                <a:srgbClr val="0BD0D9"/>
              </a:buClr>
              <a:buSzPct val="95000"/>
              <a:defRPr/>
            </a:pPr>
            <a:r>
              <a:rPr lang="tr-TR" sz="2800" b="1" i="1" dirty="0"/>
              <a:t>PROJE YAPIM İHALESİ YAPILMIŞTIR. </a:t>
            </a:r>
          </a:p>
          <a:p>
            <a:pPr algn="ctr">
              <a:buClr>
                <a:srgbClr val="0BD0D9"/>
              </a:buClr>
              <a:buSzPct val="95000"/>
              <a:defRPr/>
            </a:pPr>
            <a:r>
              <a:rPr lang="tr-TR" sz="2800" b="1" i="1" dirty="0"/>
              <a:t>ÇALIŞMALAR DEVAM ETMEKTEDİR.. </a:t>
            </a:r>
          </a:p>
          <a:p>
            <a:pPr algn="ctr">
              <a:buClr>
                <a:srgbClr val="0BD0D9"/>
              </a:buClr>
              <a:buSzPct val="95000"/>
              <a:defRPr/>
            </a:pPr>
            <a:r>
              <a:rPr lang="tr-TR" sz="2400" b="1" i="1" dirty="0"/>
              <a:t> </a:t>
            </a:r>
          </a:p>
        </p:txBody>
      </p:sp>
      <p:pic>
        <p:nvPicPr>
          <p:cNvPr id="3" name="İçerik Yer Tutucusu 7">
            <a:extLst>
              <a:ext uri="{FF2B5EF4-FFF2-40B4-BE49-F238E27FC236}">
                <a16:creationId xmlns:a16="http://schemas.microsoft.com/office/drawing/2014/main" id="{21B6316F-BFF0-18D2-91DF-87C5AFFD2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05981320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4" name="Metin kutusu 7"/>
          <p:cNvSpPr txBox="1">
            <a:spLocks noChangeArrowheads="1"/>
          </p:cNvSpPr>
          <p:nvPr/>
        </p:nvSpPr>
        <p:spPr bwMode="auto">
          <a:xfrm>
            <a:off x="-40051" y="1036037"/>
            <a:ext cx="9144000" cy="4785926"/>
          </a:xfrm>
          <a:prstGeom prst="rect">
            <a:avLst/>
          </a:prstGeom>
          <a:gradFill>
            <a:gsLst>
              <a:gs pos="86000">
                <a:schemeClr val="bg1"/>
              </a:gs>
              <a:gs pos="69000">
                <a:srgbClr val="0070C0">
                  <a:alpha val="27000"/>
                </a:srgbClr>
              </a:gs>
            </a:gsLst>
            <a:lin ang="2700000" scaled="0"/>
          </a:gradFill>
          <a:ln>
            <a:noFill/>
          </a:ln>
        </p:spPr>
        <p:txBody>
          <a:bodyPr vert="horz" wrap="square" lIns="0" tIns="45720" rIns="0" bIns="0" rtlCol="0" anchor="b">
            <a:spAutoFit/>
          </a:bodyPr>
          <a:lstStyle>
            <a:defPPr>
              <a:defRPr lang="tr-TR"/>
            </a:defPPr>
            <a:lvl1pPr marL="273050" indent="-273050" algn="ctr">
              <a:spcBef>
                <a:spcPct val="0"/>
              </a:spcBef>
              <a:buClr>
                <a:srgbClr val="0BD0D9"/>
              </a:buClr>
              <a:buSzPct val="95000"/>
              <a:buFont typeface="Wingdings 2" pitchFamily="18" charset="2"/>
              <a:buNone/>
              <a:defRPr sz="2400" b="1">
                <a:solidFill>
                  <a:srgbClr val="FF0000"/>
                </a:solidFill>
                <a:latin typeface="Calibri" pitchFamily="34" charset="0"/>
              </a:defRPr>
            </a:lvl1pPr>
          </a:lstStyle>
          <a:p>
            <a:r>
              <a:rPr lang="tr-TR" altLang="tr-TR" sz="4400" i="1" dirty="0">
                <a:solidFill>
                  <a:schemeClr val="tx1"/>
                </a:solidFill>
              </a:rPr>
              <a:t>BİRLEŞMİŞ MİLLETLER GIDA VE TARIM ÖRGÜTÜ (FAO) TEŞKİLATININ ORGANİZASYONUNDA</a:t>
            </a:r>
          </a:p>
          <a:p>
            <a:r>
              <a:rPr lang="tr-TR" altLang="tr-TR" sz="4400" i="1" dirty="0"/>
              <a:t>AZERBAYCAN HEYETİ </a:t>
            </a:r>
            <a:r>
              <a:rPr lang="tr-TR" altLang="tr-TR" sz="4400" i="1" dirty="0">
                <a:solidFill>
                  <a:schemeClr val="tx1"/>
                </a:solidFill>
              </a:rPr>
              <a:t>İLÇEMİZDE UYGULANAN ARAZİ TOPLULAŞTIRMA ÇALIŞMALARI İLE İLGİLİ </a:t>
            </a:r>
          </a:p>
          <a:p>
            <a:r>
              <a:rPr lang="tr-TR" altLang="tr-TR" sz="4400" i="1" dirty="0"/>
              <a:t>İNCEMELERDE BULUNMUŞTUR.</a:t>
            </a:r>
          </a:p>
        </p:txBody>
      </p:sp>
      <p:pic>
        <p:nvPicPr>
          <p:cNvPr id="2" name="İçerik Yer Tutucusu 7">
            <a:extLst>
              <a:ext uri="{FF2B5EF4-FFF2-40B4-BE49-F238E27FC236}">
                <a16:creationId xmlns:a16="http://schemas.microsoft.com/office/drawing/2014/main" id="{984F6CCD-BE75-ABE1-45F7-74050364B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979721375"/>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28B835-3DFB-4F2F-A92C-32E42CBA785A}"/>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158C70AF-68B7-43A4-A02E-10A422149C6F}"/>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Metin kutusu 3">
            <a:extLst>
              <a:ext uri="{FF2B5EF4-FFF2-40B4-BE49-F238E27FC236}">
                <a16:creationId xmlns:a16="http://schemas.microsoft.com/office/drawing/2014/main" id="{90D9BC0D-38F9-4169-BFB2-E70E71278606}"/>
              </a:ext>
            </a:extLst>
          </p:cNvPr>
          <p:cNvSpPr txBox="1"/>
          <p:nvPr/>
        </p:nvSpPr>
        <p:spPr>
          <a:xfrm>
            <a:off x="84649" y="5527017"/>
            <a:ext cx="9005598" cy="1277273"/>
          </a:xfrm>
          <a:prstGeom prst="rect">
            <a:avLst/>
          </a:prstGeom>
          <a:gradFill>
            <a:gsLst>
              <a:gs pos="85000">
                <a:schemeClr val="bg1">
                  <a:lumMod val="73000"/>
                  <a:lumOff val="27000"/>
                </a:schemeClr>
              </a:gs>
              <a:gs pos="0">
                <a:srgbClr val="0070C0">
                  <a:alpha val="27000"/>
                </a:srgbClr>
              </a:gs>
            </a:gsLst>
            <a:lin ang="2700000" scaled="0"/>
          </a:gradFill>
          <a:ln>
            <a:noFill/>
          </a:ln>
        </p:spPr>
        <p:txBody>
          <a:bodyPr vert="horz" wrap="square" lIns="0" tIns="45720" rIns="0" bIns="0" rtlCol="0" anchor="b">
            <a:spAutoFit/>
          </a:bodyPr>
          <a:lstStyle>
            <a:defPPr>
              <a:defRPr lang="tr-TR"/>
            </a:defPPr>
            <a:lvl1pPr marL="273050" indent="-273050" algn="ctr">
              <a:spcBef>
                <a:spcPct val="0"/>
              </a:spcBef>
              <a:buClr>
                <a:srgbClr val="0BD0D9"/>
              </a:buClr>
              <a:buSzPct val="95000"/>
              <a:buFont typeface="Wingdings 2" pitchFamily="18" charset="2"/>
              <a:buNone/>
              <a:defRPr sz="4400" b="1" i="1">
                <a:latin typeface="Calibri" pitchFamily="34" charset="0"/>
              </a:defRPr>
            </a:lvl1pPr>
          </a:lstStyle>
          <a:p>
            <a:r>
              <a:rPr lang="tr-TR" sz="2000" dirty="0"/>
              <a:t>AZERBAYCAN TARIM BAKANLIĞI DAVETİ ÜZERİNE</a:t>
            </a:r>
          </a:p>
          <a:p>
            <a:r>
              <a:rPr lang="tr-TR" sz="2000" dirty="0"/>
              <a:t>AZERBEYCANDA TEKNİK KADRO ve ÇİFTÇİLERİ  İLE TOPLULAŞTIRMA KONUSUNDA </a:t>
            </a:r>
          </a:p>
          <a:p>
            <a:r>
              <a:rPr lang="tr-TR" sz="2000" dirty="0"/>
              <a:t> BİLGİ PAYLAŞIMINDA BULUNULMUŞTUR</a:t>
            </a:r>
          </a:p>
          <a:p>
            <a:r>
              <a:rPr lang="tr-TR" sz="2000" dirty="0"/>
              <a:t> </a:t>
            </a:r>
          </a:p>
        </p:txBody>
      </p:sp>
      <p:pic>
        <p:nvPicPr>
          <p:cNvPr id="6" name="İçerik Yer Tutucusu 7">
            <a:extLst>
              <a:ext uri="{FF2B5EF4-FFF2-40B4-BE49-F238E27FC236}">
                <a16:creationId xmlns:a16="http://schemas.microsoft.com/office/drawing/2014/main" id="{DAF4E350-F3D3-AF75-6600-4B53AE444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72028264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ACFCEAC7-2B5B-427B-99FD-18F7B730FB47}"/>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23528" y="938891"/>
            <a:ext cx="4031432" cy="2720567"/>
          </a:xfrm>
          <a:ln w="28575">
            <a:solidFill>
              <a:schemeClr val="tx1"/>
            </a:solidFill>
          </a:ln>
        </p:spPr>
      </p:pic>
      <p:sp>
        <p:nvSpPr>
          <p:cNvPr id="3" name="6 Dikdörtgen">
            <a:extLst>
              <a:ext uri="{FF2B5EF4-FFF2-40B4-BE49-F238E27FC236}">
                <a16:creationId xmlns:a16="http://schemas.microsoft.com/office/drawing/2014/main" id="{31F3EF98-231A-DA6B-C56E-DAA8EF9F287E}"/>
              </a:ext>
            </a:extLst>
          </p:cNvPr>
          <p:cNvSpPr/>
          <p:nvPr/>
        </p:nvSpPr>
        <p:spPr>
          <a:xfrm>
            <a:off x="2904" y="138512"/>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2000" b="1" i="1" dirty="0"/>
              <a:t>BELEDİYE HİZMET BİNASI 2014 ÖNCESİ VE PEYZAJ ÇALIŞMALARI TAMAMLANARAK SON HALİNİ ALMIŞTIR.</a:t>
            </a:r>
            <a:endPar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Resim 3">
            <a:extLst>
              <a:ext uri="{FF2B5EF4-FFF2-40B4-BE49-F238E27FC236}">
                <a16:creationId xmlns:a16="http://schemas.microsoft.com/office/drawing/2014/main" id="{7977CEA3-2FD4-0778-2314-06238F06B6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938892"/>
            <a:ext cx="4248472" cy="2720567"/>
          </a:xfrm>
          <a:prstGeom prst="rect">
            <a:avLst/>
          </a:prstGeom>
          <a:ln w="28575">
            <a:solidFill>
              <a:schemeClr val="tx1"/>
            </a:solidFill>
          </a:ln>
        </p:spPr>
      </p:pic>
      <p:pic>
        <p:nvPicPr>
          <p:cNvPr id="6" name="Resim 5">
            <a:extLst>
              <a:ext uri="{FF2B5EF4-FFF2-40B4-BE49-F238E27FC236}">
                <a16:creationId xmlns:a16="http://schemas.microsoft.com/office/drawing/2014/main" id="{A2E3A482-EBBA-5A07-6A79-8CB92E9CE9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3751951"/>
            <a:ext cx="4031432" cy="2855598"/>
          </a:xfrm>
          <a:prstGeom prst="rect">
            <a:avLst/>
          </a:prstGeom>
          <a:ln w="28575">
            <a:solidFill>
              <a:schemeClr val="tx1"/>
            </a:solidFill>
          </a:ln>
        </p:spPr>
      </p:pic>
      <p:pic>
        <p:nvPicPr>
          <p:cNvPr id="7" name="İçerik Yer Tutucusu 6">
            <a:extLst>
              <a:ext uri="{FF2B5EF4-FFF2-40B4-BE49-F238E27FC236}">
                <a16:creationId xmlns:a16="http://schemas.microsoft.com/office/drawing/2014/main" id="{7CFF1C08-B911-AEB8-90E5-551463048BAC}"/>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589095" y="3754437"/>
            <a:ext cx="4248472" cy="2853112"/>
          </a:xfrm>
          <a:ln w="28575">
            <a:solidFill>
              <a:schemeClr val="tx1"/>
            </a:solidFill>
          </a:ln>
        </p:spPr>
      </p:pic>
      <p:pic>
        <p:nvPicPr>
          <p:cNvPr id="2" name="İçerik Yer Tutucusu 7">
            <a:extLst>
              <a:ext uri="{FF2B5EF4-FFF2-40B4-BE49-F238E27FC236}">
                <a16:creationId xmlns:a16="http://schemas.microsoft.com/office/drawing/2014/main" id="{7FBE4941-8ABE-511A-3AC5-AD91D408CF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52279980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1603053-93C6-4E5C-983C-D9FD4FAC78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283968" cy="6858000"/>
          </a:xfrm>
          <a:prstGeom prst="rect">
            <a:avLst/>
          </a:prstGeom>
          <a:ln w="28575">
            <a:solidFill>
              <a:schemeClr val="tx1"/>
            </a:solidFill>
          </a:ln>
        </p:spPr>
      </p:pic>
      <p:pic>
        <p:nvPicPr>
          <p:cNvPr id="6" name="Resim 5">
            <a:extLst>
              <a:ext uri="{FF2B5EF4-FFF2-40B4-BE49-F238E27FC236}">
                <a16:creationId xmlns:a16="http://schemas.microsoft.com/office/drawing/2014/main" id="{63A6AD38-3119-6D69-8D9A-C8F94FA429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0264" y="0"/>
            <a:ext cx="4803735" cy="6858000"/>
          </a:xfrm>
          <a:prstGeom prst="rect">
            <a:avLst/>
          </a:prstGeom>
          <a:ln w="28575">
            <a:solidFill>
              <a:schemeClr val="tx1"/>
            </a:solidFill>
          </a:ln>
        </p:spPr>
      </p:pic>
      <p:sp>
        <p:nvSpPr>
          <p:cNvPr id="7" name="Dikdörtgen 1">
            <a:extLst>
              <a:ext uri="{FF2B5EF4-FFF2-40B4-BE49-F238E27FC236}">
                <a16:creationId xmlns:a16="http://schemas.microsoft.com/office/drawing/2014/main" id="{20B3EECA-6494-4110-ACC4-E7CED87CFB51}"/>
              </a:ext>
            </a:extLst>
          </p:cNvPr>
          <p:cNvSpPr>
            <a:spLocks noChangeArrowheads="1"/>
          </p:cNvSpPr>
          <p:nvPr/>
        </p:nvSpPr>
        <p:spPr bwMode="auto">
          <a:xfrm>
            <a:off x="0" y="82447"/>
            <a:ext cx="9174897" cy="646331"/>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spcBef>
                <a:spcPct val="0"/>
              </a:spcBef>
            </a:pPr>
            <a:r>
              <a:rPr lang="tr-TR" altLang="tr-T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İLÇEMİZE TAYLAND’DAN ZİYARETE GELEN MİSAFİRLERİMİZE </a:t>
            </a:r>
          </a:p>
          <a:p>
            <a:pPr algn="ctr">
              <a:spcBef>
                <a:spcPct val="0"/>
              </a:spcBef>
            </a:pPr>
            <a:r>
              <a:rPr lang="tr-TR" altLang="tr-T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KİRAZ BAHÇELERİMİZİ TANITTIK</a:t>
            </a:r>
          </a:p>
        </p:txBody>
      </p:sp>
      <p:pic>
        <p:nvPicPr>
          <p:cNvPr id="8" name="İçerik Yer Tutucusu 7">
            <a:extLst>
              <a:ext uri="{FF2B5EF4-FFF2-40B4-BE49-F238E27FC236}">
                <a16:creationId xmlns:a16="http://schemas.microsoft.com/office/drawing/2014/main" id="{1DAD14E0-0ECA-BB97-542A-2CF61E0ED1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65255070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a:extLst>
              <a:ext uri="{FF2B5EF4-FFF2-40B4-BE49-F238E27FC236}">
                <a16:creationId xmlns:a16="http://schemas.microsoft.com/office/drawing/2014/main" id="{3067D8B7-B9F7-4DA6-A1F5-E15EF8523B84}"/>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264" y="0"/>
            <a:ext cx="4510256" cy="6858000"/>
          </a:xfrm>
          <a:ln w="28575">
            <a:solidFill>
              <a:schemeClr val="tx1"/>
            </a:solidFill>
          </a:ln>
        </p:spPr>
      </p:pic>
      <p:pic>
        <p:nvPicPr>
          <p:cNvPr id="4" name="Picture 2" descr="C:\Users\Casper İmar\Desktop\TARIM\lavanta-bahcesi-5369.jpg">
            <a:extLst>
              <a:ext uri="{FF2B5EF4-FFF2-40B4-BE49-F238E27FC236}">
                <a16:creationId xmlns:a16="http://schemas.microsoft.com/office/drawing/2014/main" id="{F39FBD83-3B71-88AE-E1C6-C3B8C7190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1064" y="0"/>
            <a:ext cx="4622935" cy="68580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51D17990-8900-415A-9602-80B75F2C7921}"/>
              </a:ext>
            </a:extLst>
          </p:cNvPr>
          <p:cNvSpPr txBox="1">
            <a:spLocks noChangeArrowheads="1"/>
          </p:cNvSpPr>
          <p:nvPr/>
        </p:nvSpPr>
        <p:spPr bwMode="auto">
          <a:xfrm>
            <a:off x="-10264" y="188640"/>
            <a:ext cx="4489183" cy="646331"/>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i="1" dirty="0"/>
              <a:t>1200 DEKAR ALANDA LAVANTA FİDE DİKİMİNİ GERÇEKLEŞTİRİLMİŞTİR.</a:t>
            </a:r>
          </a:p>
        </p:txBody>
      </p:sp>
      <p:sp>
        <p:nvSpPr>
          <p:cNvPr id="7" name="Dikdörtgen 6">
            <a:extLst>
              <a:ext uri="{FF2B5EF4-FFF2-40B4-BE49-F238E27FC236}">
                <a16:creationId xmlns:a16="http://schemas.microsoft.com/office/drawing/2014/main" id="{AA1E62E0-079E-E7F6-1218-82B93B589475}"/>
              </a:ext>
            </a:extLst>
          </p:cNvPr>
          <p:cNvSpPr>
            <a:spLocks noChangeArrowheads="1"/>
          </p:cNvSpPr>
          <p:nvPr/>
        </p:nvSpPr>
        <p:spPr bwMode="auto">
          <a:xfrm>
            <a:off x="4521064" y="152064"/>
            <a:ext cx="4622935" cy="707886"/>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p>
            <a:pPr algn="ctr"/>
            <a:r>
              <a:rPr lang="tr-TR" alt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İLÇEDE İLERLEME KAYDEDEN LAVANTA BAHÇELERİ</a:t>
            </a:r>
          </a:p>
        </p:txBody>
      </p:sp>
      <p:pic>
        <p:nvPicPr>
          <p:cNvPr id="8" name="İçerik Yer Tutucusu 7">
            <a:extLst>
              <a:ext uri="{FF2B5EF4-FFF2-40B4-BE49-F238E27FC236}">
                <a16:creationId xmlns:a16="http://schemas.microsoft.com/office/drawing/2014/main" id="{730566B5-35C2-2934-9F41-2A03B45BEB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73239855"/>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F50D242-4F93-46F7-A54E-CB2D60F6EA87}"/>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7504" y="908720"/>
            <a:ext cx="4464496" cy="2736304"/>
          </a:xfrm>
          <a:ln w="28575">
            <a:solidFill>
              <a:schemeClr val="tx1"/>
            </a:solidFill>
          </a:ln>
        </p:spPr>
      </p:pic>
      <p:sp>
        <p:nvSpPr>
          <p:cNvPr id="6" name="Metin kutusu 5">
            <a:extLst>
              <a:ext uri="{FF2B5EF4-FFF2-40B4-BE49-F238E27FC236}">
                <a16:creationId xmlns:a16="http://schemas.microsoft.com/office/drawing/2014/main" id="{5A1F9AB4-435A-4787-9F6D-2C34C62B66F5}"/>
              </a:ext>
            </a:extLst>
          </p:cNvPr>
          <p:cNvSpPr txBox="1"/>
          <p:nvPr/>
        </p:nvSpPr>
        <p:spPr>
          <a:xfrm>
            <a:off x="-3121" y="118373"/>
            <a:ext cx="9144000" cy="646331"/>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ctr">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SILAJLIK MISIR EKİLİŞİ TEŞVİK KAPSAMINDA TOHUM DAĞITIMI GERÇEKLEŞTİRİLMİŞTİR.</a:t>
            </a:r>
          </a:p>
        </p:txBody>
      </p:sp>
      <p:pic>
        <p:nvPicPr>
          <p:cNvPr id="4" name="Resim 3">
            <a:extLst>
              <a:ext uri="{FF2B5EF4-FFF2-40B4-BE49-F238E27FC236}">
                <a16:creationId xmlns:a16="http://schemas.microsoft.com/office/drawing/2014/main" id="{117B40C5-C82D-F290-8939-5EE4D23EA7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910589"/>
            <a:ext cx="4320480" cy="2734435"/>
          </a:xfrm>
          <a:prstGeom prst="rect">
            <a:avLst/>
          </a:prstGeom>
          <a:ln w="28575">
            <a:solidFill>
              <a:schemeClr val="tx1"/>
            </a:solidFill>
          </a:ln>
        </p:spPr>
      </p:pic>
      <p:pic>
        <p:nvPicPr>
          <p:cNvPr id="7" name="Resim 6">
            <a:extLst>
              <a:ext uri="{FF2B5EF4-FFF2-40B4-BE49-F238E27FC236}">
                <a16:creationId xmlns:a16="http://schemas.microsoft.com/office/drawing/2014/main" id="{3203756E-B10B-DA2A-C5F4-F504F04B5B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5736" y="3789040"/>
            <a:ext cx="4860032" cy="2733768"/>
          </a:xfrm>
          <a:prstGeom prst="rect">
            <a:avLst/>
          </a:prstGeom>
          <a:ln w="28575">
            <a:solidFill>
              <a:schemeClr val="tx1"/>
            </a:solidFill>
          </a:ln>
        </p:spPr>
      </p:pic>
      <p:pic>
        <p:nvPicPr>
          <p:cNvPr id="8" name="İçerik Yer Tutucusu 7">
            <a:extLst>
              <a:ext uri="{FF2B5EF4-FFF2-40B4-BE49-F238E27FC236}">
                <a16:creationId xmlns:a16="http://schemas.microsoft.com/office/drawing/2014/main" id="{EDAB518C-67A0-2D0C-2434-1AF53DDBB0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07061157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A6B19B56-C04A-4916-A258-B01F2C428C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48680"/>
            <a:ext cx="9144000" cy="6309319"/>
          </a:xfrm>
          <a:prstGeom prst="rect">
            <a:avLst/>
          </a:prstGeom>
          <a:ln w="28575">
            <a:solidFill>
              <a:schemeClr val="tx1"/>
            </a:solidFill>
          </a:ln>
        </p:spPr>
      </p:pic>
      <p:sp>
        <p:nvSpPr>
          <p:cNvPr id="4" name="Metin kutusu 3">
            <a:extLst>
              <a:ext uri="{FF2B5EF4-FFF2-40B4-BE49-F238E27FC236}">
                <a16:creationId xmlns:a16="http://schemas.microsoft.com/office/drawing/2014/main" id="{BCD6D538-3912-463C-96B9-BCDA31DF5E1C}"/>
              </a:ext>
            </a:extLst>
          </p:cNvPr>
          <p:cNvSpPr txBox="1"/>
          <p:nvPr/>
        </p:nvSpPr>
        <p:spPr>
          <a:xfrm>
            <a:off x="0" y="126185"/>
            <a:ext cx="9144000" cy="369332"/>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ctr">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YAĞLIK AYÇİÇEĞİ  ÜRETİMİ TEŞVİK EDİLMİŞTİR.</a:t>
            </a:r>
          </a:p>
        </p:txBody>
      </p:sp>
      <p:pic>
        <p:nvPicPr>
          <p:cNvPr id="2" name="İçerik Yer Tutucusu 7">
            <a:extLst>
              <a:ext uri="{FF2B5EF4-FFF2-40B4-BE49-F238E27FC236}">
                <a16:creationId xmlns:a16="http://schemas.microsoft.com/office/drawing/2014/main" id="{B03CE490-19F1-F617-1C42-4643B77AB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713082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B386E7-513F-465B-95BA-BFE2B8483137}"/>
              </a:ext>
            </a:extLst>
          </p:cNvPr>
          <p:cNvSpPr>
            <a:spLocks noGrp="1"/>
          </p:cNvSpPr>
          <p:nvPr>
            <p:ph type="title"/>
          </p:nvPr>
        </p:nvSpPr>
        <p:spPr/>
        <p:txBody>
          <a:bodyPr>
            <a:normAutofit fontScale="90000"/>
          </a:bodyPr>
          <a:lstStyle/>
          <a:p>
            <a:br>
              <a:rPr lang="tr-TR" dirty="0"/>
            </a:br>
            <a:endParaRPr lang="tr-TR" dirty="0"/>
          </a:p>
        </p:txBody>
      </p:sp>
      <p:pic>
        <p:nvPicPr>
          <p:cNvPr id="5" name="İçerik Yer Tutucusu 4">
            <a:extLst>
              <a:ext uri="{FF2B5EF4-FFF2-40B4-BE49-F238E27FC236}">
                <a16:creationId xmlns:a16="http://schemas.microsoft.com/office/drawing/2014/main" id="{42CB285E-A910-433B-AC4C-47A54D2B4F08}"/>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0"/>
            <a:ext cx="4391472" cy="6858000"/>
          </a:xfrm>
          <a:ln w="28575">
            <a:solidFill>
              <a:schemeClr val="tx1"/>
            </a:solidFill>
          </a:ln>
        </p:spPr>
      </p:pic>
      <p:pic>
        <p:nvPicPr>
          <p:cNvPr id="4" name="İçerik Yer Tutucusu 4">
            <a:extLst>
              <a:ext uri="{FF2B5EF4-FFF2-40B4-BE49-F238E27FC236}">
                <a16:creationId xmlns:a16="http://schemas.microsoft.com/office/drawing/2014/main" id="{3066D0BF-1498-2773-0509-C48CA6A13B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1472" y="19799"/>
            <a:ext cx="4752528" cy="6838201"/>
          </a:xfrm>
          <a:prstGeom prst="rect">
            <a:avLst/>
          </a:prstGeom>
          <a:ln w="28575">
            <a:solidFill>
              <a:schemeClr val="tx1"/>
            </a:solidFill>
          </a:ln>
        </p:spPr>
      </p:pic>
      <p:sp>
        <p:nvSpPr>
          <p:cNvPr id="6" name="Metin kutusu 5">
            <a:extLst>
              <a:ext uri="{FF2B5EF4-FFF2-40B4-BE49-F238E27FC236}">
                <a16:creationId xmlns:a16="http://schemas.microsoft.com/office/drawing/2014/main" id="{1188D7E7-1026-4BD2-996A-C66D0F7CE8B2}"/>
              </a:ext>
            </a:extLst>
          </p:cNvPr>
          <p:cNvSpPr txBox="1"/>
          <p:nvPr/>
        </p:nvSpPr>
        <p:spPr>
          <a:xfrm>
            <a:off x="0" y="179348"/>
            <a:ext cx="9144000" cy="461665"/>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ctr">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400" i="1" dirty="0">
                <a:effectLst/>
              </a:rPr>
              <a:t>270.000 KG ARPA TOHUMU GERÇEKLEŞTİRİLMİŞTİR.</a:t>
            </a:r>
          </a:p>
        </p:txBody>
      </p:sp>
      <p:pic>
        <p:nvPicPr>
          <p:cNvPr id="7" name="İçerik Yer Tutucusu 7">
            <a:extLst>
              <a:ext uri="{FF2B5EF4-FFF2-40B4-BE49-F238E27FC236}">
                <a16:creationId xmlns:a16="http://schemas.microsoft.com/office/drawing/2014/main" id="{7480091A-3AD4-8790-E709-156F825B5B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26081509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25" y="170930"/>
            <a:ext cx="9144000" cy="707886"/>
          </a:xfr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r>
              <a:rPr 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TOPRAK MAHSÜLLERİ ODASI (TMO) İŞBİRLİĞİNDE </a:t>
            </a:r>
            <a:br>
              <a:rPr 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br>
            <a:r>
              <a:rPr 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BAKLAN’DA ÇİFTÇİLERİMİZE YEMLİK ARPA DAĞITIMI</a:t>
            </a:r>
          </a:p>
        </p:txBody>
      </p:sp>
      <p:pic>
        <p:nvPicPr>
          <p:cNvPr id="4" name="Resim 3">
            <a:extLst>
              <a:ext uri="{FF2B5EF4-FFF2-40B4-BE49-F238E27FC236}">
                <a16:creationId xmlns:a16="http://schemas.microsoft.com/office/drawing/2014/main" id="{DFEBB8DC-6BA9-4341-A1D2-FA2E833238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 y="941674"/>
            <a:ext cx="9110464" cy="5916325"/>
          </a:xfrm>
          <a:prstGeom prst="rect">
            <a:avLst/>
          </a:prstGeom>
          <a:ln w="28575">
            <a:solidFill>
              <a:schemeClr val="tx1"/>
            </a:solidFill>
          </a:ln>
        </p:spPr>
      </p:pic>
      <p:sp>
        <p:nvSpPr>
          <p:cNvPr id="3" name="Dikdörtgen 2">
            <a:extLst>
              <a:ext uri="{FF2B5EF4-FFF2-40B4-BE49-F238E27FC236}">
                <a16:creationId xmlns:a16="http://schemas.microsoft.com/office/drawing/2014/main" id="{9D45079F-9857-463B-9B49-E9175AFEFB15}"/>
              </a:ext>
            </a:extLst>
          </p:cNvPr>
          <p:cNvSpPr/>
          <p:nvPr/>
        </p:nvSpPr>
        <p:spPr>
          <a:xfrm>
            <a:off x="179512" y="5486741"/>
            <a:ext cx="8568952" cy="1200329"/>
          </a:xfrm>
          <a:prstGeom prst="rect">
            <a:avLst/>
          </a:prstGeom>
        </p:spPr>
        <p:txBody>
          <a:bodyPr wrap="square">
            <a:spAutoFit/>
          </a:bodyPr>
          <a:lstStyle/>
          <a:p>
            <a:pPr algn="ctr"/>
            <a:r>
              <a:rPr lang="tr-TR" sz="3600" b="1" i="1" dirty="0">
                <a:solidFill>
                  <a:srgbClr val="FF0000"/>
                </a:solidFill>
              </a:rPr>
              <a:t>YEMLİK ARPA DAĞITIMI</a:t>
            </a:r>
          </a:p>
          <a:p>
            <a:pPr algn="ctr"/>
            <a:r>
              <a:rPr lang="tr-TR" sz="3600" b="1" i="1" dirty="0">
                <a:solidFill>
                  <a:srgbClr val="FF0000"/>
                </a:solidFill>
              </a:rPr>
              <a:t>TOPLAM :110.500 Kg</a:t>
            </a:r>
            <a:endParaRPr lang="tr-TR" sz="3600" i="1" dirty="0"/>
          </a:p>
        </p:txBody>
      </p:sp>
      <p:pic>
        <p:nvPicPr>
          <p:cNvPr id="6" name="İçerik Yer Tutucusu 7">
            <a:extLst>
              <a:ext uri="{FF2B5EF4-FFF2-40B4-BE49-F238E27FC236}">
                <a16:creationId xmlns:a16="http://schemas.microsoft.com/office/drawing/2014/main" id="{070E41A3-5F86-C914-1EE3-C7A98851D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2676560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823DAE2-08E8-49A5-B367-2241EAF9F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427984" cy="6858000"/>
          </a:xfrm>
          <a:prstGeom prst="rect">
            <a:avLst/>
          </a:prstGeom>
          <a:ln w="28575">
            <a:solidFill>
              <a:schemeClr val="tx1"/>
            </a:solidFill>
          </a:ln>
        </p:spPr>
      </p:pic>
      <p:pic>
        <p:nvPicPr>
          <p:cNvPr id="5" name="Resim 4">
            <a:extLst>
              <a:ext uri="{FF2B5EF4-FFF2-40B4-BE49-F238E27FC236}">
                <a16:creationId xmlns:a16="http://schemas.microsoft.com/office/drawing/2014/main" id="{08643352-33F7-C9C3-BAEB-9874FCE14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2972" y="7058"/>
            <a:ext cx="4687996" cy="6850941"/>
          </a:xfrm>
          <a:prstGeom prst="rect">
            <a:avLst/>
          </a:prstGeom>
          <a:ln w="28575">
            <a:solidFill>
              <a:schemeClr val="tx1"/>
            </a:solidFill>
          </a:ln>
        </p:spPr>
      </p:pic>
      <p:sp>
        <p:nvSpPr>
          <p:cNvPr id="2" name="Başlık 1"/>
          <p:cNvSpPr>
            <a:spLocks noGrp="1"/>
          </p:cNvSpPr>
          <p:nvPr>
            <p:ph type="title"/>
          </p:nvPr>
        </p:nvSpPr>
        <p:spPr>
          <a:xfrm>
            <a:off x="-34988" y="258956"/>
            <a:ext cx="9185956" cy="400110"/>
          </a:xfr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r>
              <a:rPr 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BAKLAN’DA ÇİFTÇİLERİMİZE CEVİZ FİDAN DAĞITIMI</a:t>
            </a:r>
          </a:p>
        </p:txBody>
      </p:sp>
      <p:pic>
        <p:nvPicPr>
          <p:cNvPr id="6" name="İçerik Yer Tutucusu 7">
            <a:extLst>
              <a:ext uri="{FF2B5EF4-FFF2-40B4-BE49-F238E27FC236}">
                <a16:creationId xmlns:a16="http://schemas.microsoft.com/office/drawing/2014/main" id="{49E1E289-B5B7-44B1-C142-3EEC6C3272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415307718"/>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C3E2215B-C785-4D68-A13F-5419DD20A8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26" y="980728"/>
            <a:ext cx="4365159" cy="2722481"/>
          </a:xfrm>
          <a:prstGeom prst="rect">
            <a:avLst/>
          </a:prstGeom>
          <a:ln w="28575">
            <a:solidFill>
              <a:schemeClr val="tx1"/>
            </a:solidFill>
          </a:ln>
        </p:spPr>
      </p:pic>
      <p:sp>
        <p:nvSpPr>
          <p:cNvPr id="4" name="Metin kutusu 3">
            <a:extLst>
              <a:ext uri="{FF2B5EF4-FFF2-40B4-BE49-F238E27FC236}">
                <a16:creationId xmlns:a16="http://schemas.microsoft.com/office/drawing/2014/main" id="{F2004E24-3529-4A7F-9CE8-80C4A781FCB6}"/>
              </a:ext>
            </a:extLst>
          </p:cNvPr>
          <p:cNvSpPr txBox="1"/>
          <p:nvPr/>
        </p:nvSpPr>
        <p:spPr>
          <a:xfrm>
            <a:off x="-31504" y="87596"/>
            <a:ext cx="9135652" cy="677108"/>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900" i="1" dirty="0"/>
              <a:t>İLÇEMİZ MERKEZİNDE YENİ HAYVAN PAZARI İNŞAATI YAPIM ÇALIŞMALARI TAMAMLANMIŞTIR. İLÇEMİZE HAYIRLI OLSUN!</a:t>
            </a:r>
          </a:p>
        </p:txBody>
      </p:sp>
      <p:pic>
        <p:nvPicPr>
          <p:cNvPr id="5" name="Resim 4">
            <a:extLst>
              <a:ext uri="{FF2B5EF4-FFF2-40B4-BE49-F238E27FC236}">
                <a16:creationId xmlns:a16="http://schemas.microsoft.com/office/drawing/2014/main" id="{1C5E0201-FBE3-33F2-0035-FC0B30F38B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6322" y="980728"/>
            <a:ext cx="4544852" cy="2722481"/>
          </a:xfrm>
          <a:prstGeom prst="rect">
            <a:avLst/>
          </a:prstGeom>
          <a:ln w="28575">
            <a:solidFill>
              <a:schemeClr val="tx1"/>
            </a:solidFill>
          </a:ln>
        </p:spPr>
      </p:pic>
      <p:pic>
        <p:nvPicPr>
          <p:cNvPr id="6" name="Resim 5">
            <a:extLst>
              <a:ext uri="{FF2B5EF4-FFF2-40B4-BE49-F238E27FC236}">
                <a16:creationId xmlns:a16="http://schemas.microsoft.com/office/drawing/2014/main" id="{64AF23DF-C31F-2856-5686-FC15F8601B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9956" y="3814319"/>
            <a:ext cx="4952732" cy="2956085"/>
          </a:xfrm>
          <a:prstGeom prst="rect">
            <a:avLst/>
          </a:prstGeom>
          <a:ln w="28575">
            <a:solidFill>
              <a:schemeClr val="tx1"/>
            </a:solidFill>
          </a:ln>
        </p:spPr>
      </p:pic>
      <p:pic>
        <p:nvPicPr>
          <p:cNvPr id="7" name="İçerik Yer Tutucusu 7">
            <a:extLst>
              <a:ext uri="{FF2B5EF4-FFF2-40B4-BE49-F238E27FC236}">
                <a16:creationId xmlns:a16="http://schemas.microsoft.com/office/drawing/2014/main" id="{9FA1850C-BC3D-BB1F-3E1A-A62234B1EE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79944779"/>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B056C3B0-F786-44DF-BFAF-48137ACEF56F}"/>
              </a:ext>
            </a:extLst>
          </p:cNvPr>
          <p:cNvSpPr/>
          <p:nvPr/>
        </p:nvSpPr>
        <p:spPr>
          <a:xfrm>
            <a:off x="0" y="188640"/>
            <a:ext cx="9144000" cy="6494085"/>
          </a:xfrm>
          <a:prstGeom prst="rect">
            <a:avLst/>
          </a:prstGeom>
        </p:spPr>
        <p:txBody>
          <a:bodyPr wrap="square">
            <a:spAutoFit/>
          </a:bodyPr>
          <a:lstStyle/>
          <a:p>
            <a:pPr algn="ctr"/>
            <a:r>
              <a:rPr lang="tr-TR" sz="3200" b="1" i="1" dirty="0"/>
              <a:t>BAKLAN 13 MAYIS 2022 TARİHLİ RESMİ GAZETEDE İLAN EDİLDİĞİ ŞEKİLDE</a:t>
            </a:r>
          </a:p>
          <a:p>
            <a:pPr algn="ctr"/>
            <a:endParaRPr lang="tr-TR" sz="3200" b="1" i="1" dirty="0"/>
          </a:p>
          <a:p>
            <a:pPr algn="ctr"/>
            <a:r>
              <a:rPr lang="tr-TR" sz="3200" b="1" i="1" dirty="0"/>
              <a:t>CUMHURBAŞKANIMIZIN İMZASIYLA  </a:t>
            </a:r>
          </a:p>
          <a:p>
            <a:pPr algn="ctr"/>
            <a:r>
              <a:rPr lang="tr-TR" sz="3200" b="1" i="1" dirty="0"/>
              <a:t>TEŞVİK KAPSAMINA ALINAN İLÇELER İÇERİSİNDEDİR</a:t>
            </a:r>
          </a:p>
          <a:p>
            <a:pPr algn="ctr"/>
            <a:endParaRPr lang="tr-TR" sz="3200" b="1" i="1" dirty="0"/>
          </a:p>
          <a:p>
            <a:pPr algn="ctr"/>
            <a:r>
              <a:rPr lang="tr-TR" sz="3200" b="1" i="1" dirty="0"/>
              <a:t>İLÇEMİZDE TARIM SANAYİ TESİSLERİNİN YAYGIN OLARAK İNŞA EDİLMESİ VE TÜM TEŞVİKLERDEN YARARLANABİLMESİ İÇİN GIDA İHTİSAS ORGANİZE SANAYİ BÖLGESİ KURULMASI AYRI BİR ÖNEM ARZ ETMEKTEDİR. BU KONUDA 14 YATIRIMCI İLE MÜTEŞEBBİS HEYETİN OLUŞTURULMASI GEREKMEKTEDİR. </a:t>
            </a:r>
          </a:p>
        </p:txBody>
      </p:sp>
      <p:pic>
        <p:nvPicPr>
          <p:cNvPr id="2" name="İçerik Yer Tutucusu 7">
            <a:extLst>
              <a:ext uri="{FF2B5EF4-FFF2-40B4-BE49-F238E27FC236}">
                <a16:creationId xmlns:a16="http://schemas.microsoft.com/office/drawing/2014/main" id="{42BC3973-7CD9-3F37-6928-8CBA8173A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0"/>
            <a:ext cx="9162910" cy="6858000"/>
          </a:xfrm>
          <a:prstGeom prst="rect">
            <a:avLst/>
          </a:prstGeom>
        </p:spPr>
      </p:pic>
    </p:spTree>
    <p:extLst>
      <p:ext uri="{BB962C8B-B14F-4D97-AF65-F5344CB8AC3E}">
        <p14:creationId xmlns:p14="http://schemas.microsoft.com/office/powerpoint/2010/main" val="275120060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853A38-CA3F-F56E-9A75-3BA7FE7E9783}"/>
              </a:ext>
            </a:extLst>
          </p:cNvPr>
          <p:cNvSpPr>
            <a:spLocks noGrp="1"/>
          </p:cNvSpPr>
          <p:nvPr>
            <p:ph type="title"/>
          </p:nvPr>
        </p:nvSpPr>
        <p:spPr/>
        <p:txBody>
          <a:bodyPr/>
          <a:lstStyle/>
          <a:p>
            <a:r>
              <a:rPr lang="tr-TR" dirty="0"/>
              <a:t>TEŞVİK UNSURLARI</a:t>
            </a:r>
          </a:p>
        </p:txBody>
      </p:sp>
      <p:sp>
        <p:nvSpPr>
          <p:cNvPr id="3" name="İçerik Yer Tutucusu 2">
            <a:extLst>
              <a:ext uri="{FF2B5EF4-FFF2-40B4-BE49-F238E27FC236}">
                <a16:creationId xmlns:a16="http://schemas.microsoft.com/office/drawing/2014/main" id="{EFEE03AB-A591-46DD-BDCD-CB678575B81E}"/>
              </a:ext>
            </a:extLst>
          </p:cNvPr>
          <p:cNvSpPr>
            <a:spLocks noGrp="1"/>
          </p:cNvSpPr>
          <p:nvPr>
            <p:ph idx="1"/>
          </p:nvPr>
        </p:nvSpPr>
        <p:spPr/>
        <p:txBody>
          <a:bodyPr/>
          <a:lstStyle/>
          <a:p>
            <a:r>
              <a:rPr lang="tr-TR" dirty="0"/>
              <a:t>KDV İSTİNASI</a:t>
            </a:r>
          </a:p>
          <a:p>
            <a:r>
              <a:rPr lang="tr-TR" dirty="0"/>
              <a:t>GÜMRÜK VERGİSİ MUAFİYETİ</a:t>
            </a:r>
          </a:p>
          <a:p>
            <a:r>
              <a:rPr lang="tr-TR" dirty="0"/>
              <a:t>VERGİ İNDİRİMİ</a:t>
            </a:r>
          </a:p>
          <a:p>
            <a:r>
              <a:rPr lang="tr-TR" dirty="0"/>
              <a:t>SİGORTA PRİMİ İŞVEREN HİSSESİ DESTEĞİ</a:t>
            </a:r>
          </a:p>
          <a:p>
            <a:r>
              <a:rPr lang="tr-TR" dirty="0"/>
              <a:t>FAİZ VEYA KAR PAYI DESTEĞİ</a:t>
            </a:r>
          </a:p>
          <a:p>
            <a:r>
              <a:rPr lang="tr-TR" dirty="0"/>
              <a:t>KDV İADESİ</a:t>
            </a:r>
          </a:p>
          <a:p>
            <a:r>
              <a:rPr lang="tr-TR" dirty="0"/>
              <a:t>YATIRIM YERİ TAHSİSİ</a:t>
            </a:r>
          </a:p>
        </p:txBody>
      </p:sp>
      <p:pic>
        <p:nvPicPr>
          <p:cNvPr id="5" name="İçerik Yer Tutucusu 7">
            <a:extLst>
              <a:ext uri="{FF2B5EF4-FFF2-40B4-BE49-F238E27FC236}">
                <a16:creationId xmlns:a16="http://schemas.microsoft.com/office/drawing/2014/main" id="{73CAB614-1094-A7E9-5211-D64A99367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0"/>
            <a:ext cx="9162910" cy="6858000"/>
          </a:xfrm>
          <a:prstGeom prst="rect">
            <a:avLst/>
          </a:prstGeom>
        </p:spPr>
      </p:pic>
    </p:spTree>
    <p:extLst>
      <p:ext uri="{BB962C8B-B14F-4D97-AF65-F5344CB8AC3E}">
        <p14:creationId xmlns:p14="http://schemas.microsoft.com/office/powerpoint/2010/main" val="157998021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8" name="İçerik Yer Tutucusu 7">
            <a:extLst>
              <a:ext uri="{FF2B5EF4-FFF2-40B4-BE49-F238E27FC236}">
                <a16:creationId xmlns:a16="http://schemas.microsoft.com/office/drawing/2014/main" id="{77BF5369-029D-2707-CD82-FAE576295F57}"/>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97669" y="573156"/>
            <a:ext cx="4575931" cy="5561364"/>
          </a:xfrm>
        </p:spPr>
      </p:pic>
      <p:pic>
        <p:nvPicPr>
          <p:cNvPr id="6" name="Picture 3" descr="C:\Users\dell\Desktop\sunum\yıkık\20141023_163525.jpg">
            <a:extLst>
              <a:ext uri="{FF2B5EF4-FFF2-40B4-BE49-F238E27FC236}">
                <a16:creationId xmlns:a16="http://schemas.microsoft.com/office/drawing/2014/main" id="{461A4F70-2EC7-29EA-FCD9-9BE61354376F}"/>
              </a:ext>
            </a:extLst>
          </p:cNvPr>
          <p:cNvPicPr>
            <a:picLocks noChangeAspect="1" noChangeArrowheads="1"/>
          </p:cNvPicPr>
          <p:nvPr/>
        </p:nvPicPr>
        <p:blipFill>
          <a:blip r:embed="rId3" cstate="print"/>
          <a:srcRect/>
          <a:stretch>
            <a:fillRect/>
          </a:stretch>
        </p:blipFill>
        <p:spPr bwMode="auto">
          <a:xfrm>
            <a:off x="4673600" y="566387"/>
            <a:ext cx="4369757" cy="554011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7" name="Dikdörtgen 6">
            <a:extLst>
              <a:ext uri="{FF2B5EF4-FFF2-40B4-BE49-F238E27FC236}">
                <a16:creationId xmlns:a16="http://schemas.microsoft.com/office/drawing/2014/main" id="{A4FA5497-AB22-194E-E85A-E4B67910E3C4}"/>
              </a:ext>
            </a:extLst>
          </p:cNvPr>
          <p:cNvSpPr/>
          <p:nvPr/>
        </p:nvSpPr>
        <p:spPr>
          <a:xfrm flipH="1">
            <a:off x="0" y="5488189"/>
            <a:ext cx="9144000" cy="646331"/>
          </a:xfrm>
          <a:prstGeom prst="rect">
            <a:avLst/>
          </a:prstGeom>
          <a:gradFill flip="none" rotWithShape="1">
            <a:gsLst>
              <a:gs pos="0">
                <a:schemeClr val="tx2">
                  <a:lumMod val="60000"/>
                  <a:lumOff val="40000"/>
                </a:schemeClr>
              </a:gs>
              <a:gs pos="100000">
                <a:schemeClr val="bg1"/>
              </a:gs>
            </a:gsLst>
            <a:lin ang="2700000" scaled="1"/>
            <a:tileRect/>
          </a:gradFill>
        </p:spPr>
        <p:txBody>
          <a:bodyPr wrap="square">
            <a:spAutoFit/>
          </a:bodyPr>
          <a:lstStyle/>
          <a:p>
            <a:pPr algn="just"/>
            <a:r>
              <a:rPr lang="tr-T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TARİHİ DEĞERİ BULUNMAYAN </a:t>
            </a:r>
            <a:r>
              <a:rPr lang="tr-TR"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TOPLAM 58 </a:t>
            </a:r>
            <a:r>
              <a:rPr lang="tr-T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ENKAZ NİTELİĞİNDEKİ YAPI KALINTILARI ORTADAN KALDIRILMIŞTIR.</a:t>
            </a:r>
          </a:p>
        </p:txBody>
      </p:sp>
      <p:sp>
        <p:nvSpPr>
          <p:cNvPr id="9" name="Dikdörtgen 8">
            <a:extLst>
              <a:ext uri="{FF2B5EF4-FFF2-40B4-BE49-F238E27FC236}">
                <a16:creationId xmlns:a16="http://schemas.microsoft.com/office/drawing/2014/main" id="{8DF85C3B-6A9F-B81C-3B3E-2E2C33EB54E9}"/>
              </a:ext>
            </a:extLst>
          </p:cNvPr>
          <p:cNvSpPr/>
          <p:nvPr/>
        </p:nvSpPr>
        <p:spPr>
          <a:xfrm flipH="1">
            <a:off x="2340" y="6080073"/>
            <a:ext cx="9119647" cy="707886"/>
          </a:xfrm>
          <a:prstGeom prst="rect">
            <a:avLst/>
          </a:prstGeom>
          <a:gradFill>
            <a:gsLst>
              <a:gs pos="95000">
                <a:srgbClr val="00B0F0">
                  <a:alpha val="12000"/>
                </a:srgbClr>
              </a:gs>
              <a:gs pos="0">
                <a:schemeClr val="accent1">
                  <a:tint val="23500"/>
                  <a:satMod val="160000"/>
                </a:schemeClr>
              </a:gs>
            </a:gsLst>
            <a:path path="circle">
              <a:fillToRect l="100000" t="100000"/>
            </a:path>
          </a:gradFill>
          <a:ln cmpd="sng">
            <a:solidFill>
              <a:schemeClr val="tx1"/>
            </a:solidFill>
          </a:ln>
        </p:spPr>
        <p:txBody>
          <a:bodyPr wrap="square">
            <a:spAutoFit/>
          </a:bodyPr>
          <a:lstStyle/>
          <a:p>
            <a:pPr algn="ctr"/>
            <a:r>
              <a:rPr lang="tr-TR" sz="2000" b="1" i="1" dirty="0">
                <a:solidFill>
                  <a:srgbClr val="FF0000"/>
                </a:solidFill>
                <a:effectLst>
                  <a:outerShdw blurRad="50800" dist="38100" dir="13500000" algn="br" rotWithShape="0">
                    <a:prstClr val="black">
                      <a:alpha val="40000"/>
                    </a:prstClr>
                  </a:outerShdw>
                </a:effectLst>
              </a:rPr>
              <a:t>8 AĞUSTOS 2019</a:t>
            </a:r>
          </a:p>
          <a:p>
            <a:pPr algn="ctr"/>
            <a:r>
              <a:rPr lang="tr-TR" sz="2000" b="1" i="1" dirty="0">
                <a:solidFill>
                  <a:srgbClr val="FF0000"/>
                </a:solidFill>
                <a:effectLst>
                  <a:outerShdw blurRad="50800" dist="38100" dir="13500000" algn="br" rotWithShape="0">
                    <a:prstClr val="black">
                      <a:alpha val="40000"/>
                    </a:prstClr>
                  </a:outerShdw>
                </a:effectLst>
              </a:rPr>
              <a:t>6.5BÜYÜKLÜĞÜNDE DEPREMDE BAKLAN SAĞLAM</a:t>
            </a:r>
          </a:p>
        </p:txBody>
      </p:sp>
      <p:sp>
        <p:nvSpPr>
          <p:cNvPr id="4" name="Dikdörtgen 3">
            <a:extLst>
              <a:ext uri="{FF2B5EF4-FFF2-40B4-BE49-F238E27FC236}">
                <a16:creationId xmlns:a16="http://schemas.microsoft.com/office/drawing/2014/main" id="{5DCC98F1-A492-EC78-69E6-8C8DEE2D5748}"/>
              </a:ext>
            </a:extLst>
          </p:cNvPr>
          <p:cNvSpPr/>
          <p:nvPr/>
        </p:nvSpPr>
        <p:spPr>
          <a:xfrm flipH="1">
            <a:off x="97669" y="104722"/>
            <a:ext cx="8928991" cy="461665"/>
          </a:xfrm>
          <a:prstGeom prst="rect">
            <a:avLst/>
          </a:prstGeom>
          <a:gradFill>
            <a:gsLst>
              <a:gs pos="95000">
                <a:srgbClr val="00B0F0">
                  <a:alpha val="12000"/>
                </a:srgbClr>
              </a:gs>
              <a:gs pos="0">
                <a:schemeClr val="accent1">
                  <a:tint val="23500"/>
                  <a:satMod val="160000"/>
                </a:schemeClr>
              </a:gs>
            </a:gsLst>
            <a:path path="circle">
              <a:fillToRect l="100000" t="100000"/>
            </a:path>
          </a:gradFill>
          <a:ln cmpd="sng">
            <a:solidFill>
              <a:schemeClr val="tx1"/>
            </a:solidFill>
          </a:ln>
        </p:spPr>
        <p:txBody>
          <a:bodyPr wrap="square">
            <a:spAutoFit/>
          </a:bodyPr>
          <a:lstStyle/>
          <a:p>
            <a:pPr algn="ctr"/>
            <a:r>
              <a:rPr lang="tr-TR" sz="2400" b="1" i="1" dirty="0">
                <a:solidFill>
                  <a:srgbClr val="FF0000"/>
                </a:solidFill>
                <a:effectLst>
                  <a:outerShdw blurRad="50800" dist="38100" dir="13500000" algn="br" rotWithShape="0">
                    <a:prstClr val="black">
                      <a:alpha val="40000"/>
                    </a:prstClr>
                  </a:outerShdw>
                </a:effectLst>
              </a:rPr>
              <a:t>ENKAZ NİTELİĞİNDEKİ YAPILARIN ORTADAN KALDIRILMASI</a:t>
            </a:r>
          </a:p>
        </p:txBody>
      </p:sp>
      <p:pic>
        <p:nvPicPr>
          <p:cNvPr id="3" name="İçerik Yer Tutucusu 7">
            <a:extLst>
              <a:ext uri="{FF2B5EF4-FFF2-40B4-BE49-F238E27FC236}">
                <a16:creationId xmlns:a16="http://schemas.microsoft.com/office/drawing/2014/main" id="{92ED80C5-AB69-BB94-E2B5-8A80497172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781157396"/>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3602B9-411C-EB73-F081-7D0330EEC14D}"/>
              </a:ext>
            </a:extLst>
          </p:cNvPr>
          <p:cNvSpPr>
            <a:spLocks noGrp="1"/>
          </p:cNvSpPr>
          <p:nvPr>
            <p:ph type="title"/>
          </p:nvPr>
        </p:nvSpPr>
        <p:spPr/>
        <p:txBody>
          <a:bodyPr/>
          <a:lstStyle/>
          <a:p>
            <a:endParaRPr lang="tr-TR"/>
          </a:p>
        </p:txBody>
      </p:sp>
      <p:sp>
        <p:nvSpPr>
          <p:cNvPr id="6" name="İçerik Yer Tutucusu 5">
            <a:extLst>
              <a:ext uri="{FF2B5EF4-FFF2-40B4-BE49-F238E27FC236}">
                <a16:creationId xmlns:a16="http://schemas.microsoft.com/office/drawing/2014/main" id="{FEE73ECD-835F-2568-8ACD-1C45805230CE}"/>
              </a:ext>
            </a:extLst>
          </p:cNvPr>
          <p:cNvSpPr>
            <a:spLocks noGrp="1"/>
          </p:cNvSpPr>
          <p:nvPr>
            <p:ph idx="1"/>
          </p:nvPr>
        </p:nvSpPr>
        <p:spPr/>
        <p:txBody>
          <a:bodyPr/>
          <a:lstStyle/>
          <a:p>
            <a:endParaRPr lang="tr-TR"/>
          </a:p>
        </p:txBody>
      </p:sp>
      <p:pic>
        <p:nvPicPr>
          <p:cNvPr id="9" name="Resim 8">
            <a:extLst>
              <a:ext uri="{FF2B5EF4-FFF2-40B4-BE49-F238E27FC236}">
                <a16:creationId xmlns:a16="http://schemas.microsoft.com/office/drawing/2014/main" id="{0F210BF8-AFDD-AC29-03DC-A1028258BBD0}"/>
              </a:ext>
            </a:extLst>
          </p:cNvPr>
          <p:cNvPicPr>
            <a:picLocks noChangeAspect="1"/>
          </p:cNvPicPr>
          <p:nvPr/>
        </p:nvPicPr>
        <p:blipFill>
          <a:blip r:embed="rId2"/>
          <a:stretch>
            <a:fillRect/>
          </a:stretch>
        </p:blipFill>
        <p:spPr>
          <a:xfrm>
            <a:off x="100182" y="129208"/>
            <a:ext cx="9043818" cy="6728792"/>
          </a:xfrm>
          <a:prstGeom prst="rect">
            <a:avLst/>
          </a:prstGeom>
        </p:spPr>
      </p:pic>
      <p:pic>
        <p:nvPicPr>
          <p:cNvPr id="3" name="İçerik Yer Tutucusu 7">
            <a:extLst>
              <a:ext uri="{FF2B5EF4-FFF2-40B4-BE49-F238E27FC236}">
                <a16:creationId xmlns:a16="http://schemas.microsoft.com/office/drawing/2014/main" id="{26E7D6EF-625F-E329-3FA9-6F0E7FAD9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0"/>
            <a:ext cx="9162910" cy="6858000"/>
          </a:xfrm>
          <a:prstGeom prst="rect">
            <a:avLst/>
          </a:prstGeom>
        </p:spPr>
      </p:pic>
    </p:spTree>
    <p:extLst>
      <p:ext uri="{BB962C8B-B14F-4D97-AF65-F5344CB8AC3E}">
        <p14:creationId xmlns:p14="http://schemas.microsoft.com/office/powerpoint/2010/main" val="154150818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819107C-521B-8461-3D37-1B7256CB99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76674"/>
            <a:ext cx="3024336" cy="2160240"/>
          </a:xfrm>
          <a:prstGeom prst="rect">
            <a:avLst/>
          </a:prstGeom>
          <a:ln w="28575">
            <a:solidFill>
              <a:schemeClr val="tx1"/>
            </a:solidFill>
          </a:ln>
        </p:spPr>
      </p:pic>
      <p:sp>
        <p:nvSpPr>
          <p:cNvPr id="4" name="Metin kutusu 3">
            <a:extLst>
              <a:ext uri="{FF2B5EF4-FFF2-40B4-BE49-F238E27FC236}">
                <a16:creationId xmlns:a16="http://schemas.microsoft.com/office/drawing/2014/main" id="{44A8C720-CE59-941C-D825-7D7BA7F98C59}"/>
              </a:ext>
            </a:extLst>
          </p:cNvPr>
          <p:cNvSpPr txBox="1"/>
          <p:nvPr/>
        </p:nvSpPr>
        <p:spPr>
          <a:xfrm>
            <a:off x="0" y="44624"/>
            <a:ext cx="9144000"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800" i="1" dirty="0">
                <a:effectLst/>
              </a:rPr>
              <a:t>TKDK VE BELEDİYEMİZ İŞBİRLİĞİNDE YENİ YAPILAN TARIMSAL TESİSLER</a:t>
            </a:r>
          </a:p>
        </p:txBody>
      </p:sp>
      <p:pic>
        <p:nvPicPr>
          <p:cNvPr id="5" name="Resim 4">
            <a:extLst>
              <a:ext uri="{FF2B5EF4-FFF2-40B4-BE49-F238E27FC236}">
                <a16:creationId xmlns:a16="http://schemas.microsoft.com/office/drawing/2014/main" id="{5C6A387F-9A27-811B-A840-B08B9EFED0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40" y="476674"/>
            <a:ext cx="3096344" cy="2172561"/>
          </a:xfrm>
          <a:prstGeom prst="rect">
            <a:avLst/>
          </a:prstGeom>
          <a:ln w="28575">
            <a:solidFill>
              <a:schemeClr val="tx1"/>
            </a:solidFill>
          </a:ln>
        </p:spPr>
      </p:pic>
      <p:pic>
        <p:nvPicPr>
          <p:cNvPr id="6" name="Resim 5">
            <a:extLst>
              <a:ext uri="{FF2B5EF4-FFF2-40B4-BE49-F238E27FC236}">
                <a16:creationId xmlns:a16="http://schemas.microsoft.com/office/drawing/2014/main" id="{4ED9937D-5C01-DCA2-E524-BA3A8FF6BE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192" y="476672"/>
            <a:ext cx="2808312" cy="2172561"/>
          </a:xfrm>
          <a:prstGeom prst="rect">
            <a:avLst/>
          </a:prstGeom>
          <a:ln w="28575">
            <a:solidFill>
              <a:schemeClr val="tx1"/>
            </a:solidFill>
          </a:ln>
        </p:spPr>
      </p:pic>
      <p:pic>
        <p:nvPicPr>
          <p:cNvPr id="7" name="Resim 6">
            <a:extLst>
              <a:ext uri="{FF2B5EF4-FFF2-40B4-BE49-F238E27FC236}">
                <a16:creationId xmlns:a16="http://schemas.microsoft.com/office/drawing/2014/main" id="{8CF9A874-7331-BB5F-59C9-C1991EF1F1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63" y="2744777"/>
            <a:ext cx="3016569" cy="2066154"/>
          </a:xfrm>
          <a:prstGeom prst="rect">
            <a:avLst/>
          </a:prstGeom>
          <a:ln w="28575">
            <a:solidFill>
              <a:schemeClr val="tx1"/>
            </a:solidFill>
          </a:ln>
        </p:spPr>
      </p:pic>
      <p:pic>
        <p:nvPicPr>
          <p:cNvPr id="8" name="Resim 7">
            <a:extLst>
              <a:ext uri="{FF2B5EF4-FFF2-40B4-BE49-F238E27FC236}">
                <a16:creationId xmlns:a16="http://schemas.microsoft.com/office/drawing/2014/main" id="{2802F625-ABB2-6D1E-1560-CF7E363C34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31841" y="2744777"/>
            <a:ext cx="3096344" cy="2066154"/>
          </a:xfrm>
          <a:prstGeom prst="rect">
            <a:avLst/>
          </a:prstGeom>
          <a:ln w="28575">
            <a:solidFill>
              <a:schemeClr val="tx1"/>
            </a:solidFill>
          </a:ln>
        </p:spPr>
      </p:pic>
      <p:pic>
        <p:nvPicPr>
          <p:cNvPr id="9" name="Resim 8">
            <a:extLst>
              <a:ext uri="{FF2B5EF4-FFF2-40B4-BE49-F238E27FC236}">
                <a16:creationId xmlns:a16="http://schemas.microsoft.com/office/drawing/2014/main" id="{367C1229-68F7-166F-CA11-EE19AFD1A2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09678" y="2744777"/>
            <a:ext cx="2791060" cy="2066154"/>
          </a:xfrm>
          <a:prstGeom prst="rect">
            <a:avLst/>
          </a:prstGeom>
          <a:ln w="28575">
            <a:solidFill>
              <a:schemeClr val="tx1"/>
            </a:solidFill>
          </a:ln>
        </p:spPr>
      </p:pic>
      <p:pic>
        <p:nvPicPr>
          <p:cNvPr id="10" name="Resim 9">
            <a:extLst>
              <a:ext uri="{FF2B5EF4-FFF2-40B4-BE49-F238E27FC236}">
                <a16:creationId xmlns:a16="http://schemas.microsoft.com/office/drawing/2014/main" id="{49FEECEE-6148-F3CF-FF67-834F646D8F6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22700"/>
          <a:stretch/>
        </p:blipFill>
        <p:spPr>
          <a:xfrm>
            <a:off x="1483423" y="4906473"/>
            <a:ext cx="3016569" cy="1906903"/>
          </a:xfrm>
          <a:prstGeom prst="rect">
            <a:avLst/>
          </a:prstGeom>
          <a:ln w="28575">
            <a:solidFill>
              <a:schemeClr val="tx1"/>
            </a:solidFill>
          </a:ln>
        </p:spPr>
      </p:pic>
      <p:pic>
        <p:nvPicPr>
          <p:cNvPr id="11" name="Resim 10">
            <a:extLst>
              <a:ext uri="{FF2B5EF4-FFF2-40B4-BE49-F238E27FC236}">
                <a16:creationId xmlns:a16="http://schemas.microsoft.com/office/drawing/2014/main" id="{9D9462A4-55CB-B105-8BAE-0CB2CF550A8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35300"/>
          <a:stretch/>
        </p:blipFill>
        <p:spPr>
          <a:xfrm>
            <a:off x="4614756" y="4906473"/>
            <a:ext cx="2909571" cy="1906903"/>
          </a:xfrm>
          <a:prstGeom prst="rect">
            <a:avLst/>
          </a:prstGeom>
          <a:ln w="28575">
            <a:solidFill>
              <a:schemeClr val="tx1"/>
            </a:solidFill>
          </a:ln>
        </p:spPr>
      </p:pic>
      <p:pic>
        <p:nvPicPr>
          <p:cNvPr id="12" name="İçerik Yer Tutucusu 7">
            <a:extLst>
              <a:ext uri="{FF2B5EF4-FFF2-40B4-BE49-F238E27FC236}">
                <a16:creationId xmlns:a16="http://schemas.microsoft.com/office/drawing/2014/main" id="{DDD163CF-2D94-5BB8-FBFB-8B9F4ACD69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931314316"/>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9" name="İçerik Yer Tutucusu 4"/>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0"/>
            <a:ext cx="4355976" cy="6858003"/>
          </a:xfrm>
          <a:gradFill flip="none" rotWithShape="1">
            <a:gsLst>
              <a:gs pos="0">
                <a:schemeClr val="tx2">
                  <a:lumMod val="60000"/>
                  <a:lumOff val="40000"/>
                </a:schemeClr>
              </a:gs>
              <a:gs pos="100000">
                <a:schemeClr val="bg1"/>
              </a:gs>
            </a:gsLst>
            <a:lin ang="2700000" scaled="1"/>
            <a:tileRect/>
          </a:gradFill>
          <a:ln w="28575">
            <a:solidFill>
              <a:schemeClr val="tx1"/>
            </a:solidFill>
          </a:ln>
        </p:spPr>
      </p:pic>
      <p:sp>
        <p:nvSpPr>
          <p:cNvPr id="302082" name="Unvan 1"/>
          <p:cNvSpPr>
            <a:spLocks noGrp="1" noChangeArrowheads="1"/>
          </p:cNvSpPr>
          <p:nvPr>
            <p:ph type="title"/>
          </p:nvPr>
        </p:nvSpPr>
        <p:spPr>
          <a:xfrm>
            <a:off x="1" y="99000"/>
            <a:ext cx="4368940" cy="400110"/>
          </a:xfr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r>
              <a:rPr lang="tr-TR" alt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BÜYÜK BAŞ HAYVANCILIK</a:t>
            </a:r>
          </a:p>
        </p:txBody>
      </p:sp>
      <p:pic>
        <p:nvPicPr>
          <p:cNvPr id="2" name="İçerik Yer Tutucusu 4">
            <a:extLst>
              <a:ext uri="{FF2B5EF4-FFF2-40B4-BE49-F238E27FC236}">
                <a16:creationId xmlns:a16="http://schemas.microsoft.com/office/drawing/2014/main" id="{4EBDC591-050D-F26D-74D4-AE3FEEBA3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0"/>
            <a:ext cx="4788024" cy="6858000"/>
          </a:xfrm>
          <a:prstGeom prst="rect">
            <a:avLst/>
          </a:prstGeom>
          <a:ln w="28575">
            <a:solidFill>
              <a:schemeClr val="tx1"/>
            </a:solidFill>
          </a:ln>
        </p:spPr>
      </p:pic>
      <p:sp>
        <p:nvSpPr>
          <p:cNvPr id="4" name="Unvan 1">
            <a:extLst>
              <a:ext uri="{FF2B5EF4-FFF2-40B4-BE49-F238E27FC236}">
                <a16:creationId xmlns:a16="http://schemas.microsoft.com/office/drawing/2014/main" id="{061F3DBE-D84B-412C-A02F-EC499A474972}"/>
              </a:ext>
            </a:extLst>
          </p:cNvPr>
          <p:cNvSpPr txBox="1">
            <a:spLocks noChangeArrowheads="1"/>
          </p:cNvSpPr>
          <p:nvPr/>
        </p:nvSpPr>
        <p:spPr>
          <a:xfrm>
            <a:off x="-12964" y="6381328"/>
            <a:ext cx="9169927"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altLang="tr-TR" sz="18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HAYVANCILIK İŞLETMELERİNİN GÜÇLENDİRİLMESİ VE MODERNİZASYONU</a:t>
            </a:r>
          </a:p>
        </p:txBody>
      </p:sp>
      <p:sp>
        <p:nvSpPr>
          <p:cNvPr id="5" name="Unvan 1">
            <a:extLst>
              <a:ext uri="{FF2B5EF4-FFF2-40B4-BE49-F238E27FC236}">
                <a16:creationId xmlns:a16="http://schemas.microsoft.com/office/drawing/2014/main" id="{ABB2D3D7-06BF-3BD2-7166-76444AE7DE9C}"/>
              </a:ext>
            </a:extLst>
          </p:cNvPr>
          <p:cNvSpPr txBox="1">
            <a:spLocks noChangeArrowheads="1"/>
          </p:cNvSpPr>
          <p:nvPr/>
        </p:nvSpPr>
        <p:spPr>
          <a:xfrm>
            <a:off x="4369932" y="98997"/>
            <a:ext cx="4773076"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alt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KÜÇÜK BAŞ HAYVANCILIK</a:t>
            </a:r>
          </a:p>
        </p:txBody>
      </p:sp>
      <p:pic>
        <p:nvPicPr>
          <p:cNvPr id="6" name="İçerik Yer Tutucusu 7">
            <a:extLst>
              <a:ext uri="{FF2B5EF4-FFF2-40B4-BE49-F238E27FC236}">
                <a16:creationId xmlns:a16="http://schemas.microsoft.com/office/drawing/2014/main" id="{9CD41CEE-4381-1698-E9D0-6D70F23677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33341690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a:extLst>
              <a:ext uri="{FF2B5EF4-FFF2-40B4-BE49-F238E27FC236}">
                <a16:creationId xmlns:a16="http://schemas.microsoft.com/office/drawing/2014/main" id="{7ED646AD-EDCE-464E-AE8A-C9B3E5F95ECE}"/>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9340" y="58930"/>
            <a:ext cx="9086278" cy="6770723"/>
          </a:xfrm>
        </p:spPr>
      </p:pic>
      <p:sp>
        <p:nvSpPr>
          <p:cNvPr id="8" name="Unvan 1">
            <a:extLst>
              <a:ext uri="{FF2B5EF4-FFF2-40B4-BE49-F238E27FC236}">
                <a16:creationId xmlns:a16="http://schemas.microsoft.com/office/drawing/2014/main" id="{B078C8F5-9653-49FC-935F-1B4A1661AD89}"/>
              </a:ext>
            </a:extLst>
          </p:cNvPr>
          <p:cNvSpPr txBox="1">
            <a:spLocks/>
          </p:cNvSpPr>
          <p:nvPr/>
        </p:nvSpPr>
        <p:spPr>
          <a:xfrm>
            <a:off x="0" y="35453"/>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YENİ TEŞVİK KAPSAMINA ALINAN İLÇEMİZDE TARIM SANAYİ TESİSLERİ YAPIMI HIZ KAZANMIŞTIR</a:t>
            </a:r>
          </a:p>
        </p:txBody>
      </p:sp>
      <p:pic>
        <p:nvPicPr>
          <p:cNvPr id="2" name="İçerik Yer Tutucusu 7">
            <a:extLst>
              <a:ext uri="{FF2B5EF4-FFF2-40B4-BE49-F238E27FC236}">
                <a16:creationId xmlns:a16="http://schemas.microsoft.com/office/drawing/2014/main" id="{7F01B959-5769-962F-CC7E-5C05B4E7B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26815190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51BB686A-5BB2-427E-8C41-9F74D362B1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32822"/>
            <a:ext cx="4566904" cy="3425178"/>
          </a:xfrm>
          <a:prstGeom prst="rect">
            <a:avLst/>
          </a:prstGeom>
        </p:spPr>
      </p:pic>
      <p:pic>
        <p:nvPicPr>
          <p:cNvPr id="10" name="Resim 9">
            <a:extLst>
              <a:ext uri="{FF2B5EF4-FFF2-40B4-BE49-F238E27FC236}">
                <a16:creationId xmlns:a16="http://schemas.microsoft.com/office/drawing/2014/main" id="{A3673F00-EE54-4A07-8ED1-8920D36684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4572000" cy="3432823"/>
          </a:xfrm>
          <a:prstGeom prst="rect">
            <a:avLst/>
          </a:prstGeom>
        </p:spPr>
      </p:pic>
      <p:pic>
        <p:nvPicPr>
          <p:cNvPr id="3" name="Resim 2">
            <a:extLst>
              <a:ext uri="{FF2B5EF4-FFF2-40B4-BE49-F238E27FC236}">
                <a16:creationId xmlns:a16="http://schemas.microsoft.com/office/drawing/2014/main" id="{D3A62584-00B6-41E8-BEA3-5A32EEF001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7096" y="3822"/>
            <a:ext cx="4566904" cy="3425178"/>
          </a:xfrm>
          <a:prstGeom prst="rect">
            <a:avLst/>
          </a:prstGeom>
        </p:spPr>
      </p:pic>
      <p:pic>
        <p:nvPicPr>
          <p:cNvPr id="8" name="Resim 7">
            <a:extLst>
              <a:ext uri="{FF2B5EF4-FFF2-40B4-BE49-F238E27FC236}">
                <a16:creationId xmlns:a16="http://schemas.microsoft.com/office/drawing/2014/main" id="{A2CB8488-F25F-4E45-81B1-5911289FAC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6902" y="3425176"/>
            <a:ext cx="4577097" cy="3432823"/>
          </a:xfrm>
          <a:prstGeom prst="rect">
            <a:avLst/>
          </a:prstGeom>
        </p:spPr>
      </p:pic>
      <p:sp>
        <p:nvSpPr>
          <p:cNvPr id="6" name="Metin kutusu 5">
            <a:extLst>
              <a:ext uri="{FF2B5EF4-FFF2-40B4-BE49-F238E27FC236}">
                <a16:creationId xmlns:a16="http://schemas.microsoft.com/office/drawing/2014/main" id="{FDA5DA7E-F076-4CF3-82B8-792A578B511E}"/>
              </a:ext>
            </a:extLst>
          </p:cNvPr>
          <p:cNvSpPr txBox="1"/>
          <p:nvPr/>
        </p:nvSpPr>
        <p:spPr>
          <a:xfrm>
            <a:off x="9270" y="116632"/>
            <a:ext cx="9135652"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800" i="1" dirty="0"/>
              <a:t>İLÇEMİZDE DESTİM ADI İLE SÜT FABRİKASI KURULMUŞ VE İŞLETMEDEDİR.</a:t>
            </a:r>
          </a:p>
        </p:txBody>
      </p:sp>
      <p:pic>
        <p:nvPicPr>
          <p:cNvPr id="2" name="İçerik Yer Tutucusu 7">
            <a:extLst>
              <a:ext uri="{FF2B5EF4-FFF2-40B4-BE49-F238E27FC236}">
                <a16:creationId xmlns:a16="http://schemas.microsoft.com/office/drawing/2014/main" id="{90F877E7-62FD-7411-8DD3-75F52AF2FE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74295837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5C71E4E4-08FE-3C95-CF75-AC51185DC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283968" cy="6858000"/>
          </a:xfrm>
          <a:prstGeom prst="rect">
            <a:avLst/>
          </a:prstGeom>
          <a:ln w="28575">
            <a:solidFill>
              <a:schemeClr val="tx1"/>
            </a:solidFill>
          </a:ln>
        </p:spPr>
      </p:pic>
      <p:sp>
        <p:nvSpPr>
          <p:cNvPr id="2" name="Dikdörtgen 1">
            <a:extLst>
              <a:ext uri="{FF2B5EF4-FFF2-40B4-BE49-F238E27FC236}">
                <a16:creationId xmlns:a16="http://schemas.microsoft.com/office/drawing/2014/main" id="{23142119-E862-2B0F-DFBF-51C9E794099C}"/>
              </a:ext>
            </a:extLst>
          </p:cNvPr>
          <p:cNvSpPr/>
          <p:nvPr/>
        </p:nvSpPr>
        <p:spPr>
          <a:xfrm>
            <a:off x="-1" y="6365558"/>
            <a:ext cx="4283967" cy="52322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tr-TR" sz="14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BAKLAN MERKEZ İLÇE TİLKİ DERESİ ÖNCEKİ HALİ - 2014</a:t>
            </a:r>
            <a:endParaRPr lang="tr-TR" sz="1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Resim 4">
            <a:extLst>
              <a:ext uri="{FF2B5EF4-FFF2-40B4-BE49-F238E27FC236}">
                <a16:creationId xmlns:a16="http://schemas.microsoft.com/office/drawing/2014/main" id="{58EA9A44-3FDC-904A-28FC-9C7A40601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1612"/>
            <a:ext cx="4860032" cy="6846387"/>
          </a:xfrm>
          <a:prstGeom prst="rect">
            <a:avLst/>
          </a:prstGeom>
          <a:noFill/>
          <a:ln w="2857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Dikdörtgen 5">
            <a:extLst>
              <a:ext uri="{FF2B5EF4-FFF2-40B4-BE49-F238E27FC236}">
                <a16:creationId xmlns:a16="http://schemas.microsoft.com/office/drawing/2014/main" id="{B1B1B43D-7064-48F3-A8AC-0121E7F366BB}"/>
              </a:ext>
            </a:extLst>
          </p:cNvPr>
          <p:cNvSpPr/>
          <p:nvPr/>
        </p:nvSpPr>
        <p:spPr>
          <a:xfrm>
            <a:off x="4283969" y="6384723"/>
            <a:ext cx="4860031"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4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BAKLAN MERKEZ İLÇE DERE ISLAHI</a:t>
            </a:r>
            <a:endParaRPr lang="tr-TR" sz="24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İçerik Yer Tutucusu 7">
            <a:extLst>
              <a:ext uri="{FF2B5EF4-FFF2-40B4-BE49-F238E27FC236}">
                <a16:creationId xmlns:a16="http://schemas.microsoft.com/office/drawing/2014/main" id="{7E45CDB0-32C5-A693-2B40-36E1DBDD96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849297898"/>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descr="C:\Users\dell\Desktop\sunum\gölet baklan\PC1004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4" y="1342803"/>
            <a:ext cx="4706939" cy="5515197"/>
          </a:xfrm>
          <a:prstGeom prst="rect">
            <a:avLst/>
          </a:prstGeom>
          <a:noFill/>
          <a:ln w="3810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6067" name="Resim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342803"/>
            <a:ext cx="4352189" cy="5515197"/>
          </a:xfrm>
          <a:prstGeom prst="rect">
            <a:avLst/>
          </a:prstGeom>
          <a:noFill/>
          <a:ln w="3810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E7649EAD-86F5-83AB-F986-9283F5762076}"/>
              </a:ext>
            </a:extLst>
          </p:cNvPr>
          <p:cNvSpPr/>
          <p:nvPr/>
        </p:nvSpPr>
        <p:spPr>
          <a:xfrm>
            <a:off x="0" y="204030"/>
            <a:ext cx="9144000" cy="1138773"/>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eaLnBrk="1" fontAlgn="auto" hangingPunct="1">
              <a:spcBef>
                <a:spcPts val="0"/>
              </a:spcBef>
              <a:spcAft>
                <a:spcPts val="0"/>
              </a:spcAft>
              <a:defRPr/>
            </a:pPr>
            <a:r>
              <a:rPr lang="tr-TR" sz="16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tr-TR" sz="2000" b="1" i="1" dirty="0">
                <a:ln w="1905">
                  <a:no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TERSİP BENDİ YAPIM ÇALIŞMALARI</a:t>
            </a:r>
          </a:p>
          <a:p>
            <a:pPr algn="ctr" eaLnBrk="1" fontAlgn="auto" hangingPunct="1">
              <a:spcBef>
                <a:spcPts val="0"/>
              </a:spcBef>
              <a:spcAft>
                <a:spcPts val="0"/>
              </a:spcAft>
              <a:defRPr/>
            </a:pPr>
            <a:r>
              <a:rPr lang="tr-TR" b="1" i="1" dirty="0">
                <a:latin typeface="+mn-lt"/>
              </a:rPr>
              <a:t>BAKLAN MERKEZ İLÇE KAYA KUYRUĞU MEVKİİSİNDE 70 M UZUNLUĞUNDA 12,5 METRE YUKSEKLİĞİNDE TERS BENT GÖLET YAPIMI GERÇEKLEŞTİRİLMİŞTİR.</a:t>
            </a:r>
          </a:p>
          <a:p>
            <a:pPr algn="ctr">
              <a:spcBef>
                <a:spcPct val="0"/>
              </a:spcBef>
            </a:pPr>
            <a:endParaRPr lang="tr-TR" sz="1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İçerik Yer Tutucusu 7">
            <a:extLst>
              <a:ext uri="{FF2B5EF4-FFF2-40B4-BE49-F238E27FC236}">
                <a16:creationId xmlns:a16="http://schemas.microsoft.com/office/drawing/2014/main" id="{1DDD3584-46F5-A3EA-4FF3-30E2637171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72131357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1" name="İçerik Yer Tutucusu 6"/>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20418"/>
            <a:ext cx="4541104" cy="6837582"/>
          </a:xfrm>
          <a:ln w="28575" cmpd="sng">
            <a:solidFill>
              <a:schemeClr val="tx1"/>
            </a:solidFill>
          </a:ln>
        </p:spPr>
      </p:pic>
      <p:sp>
        <p:nvSpPr>
          <p:cNvPr id="221188" name="Unvan 1"/>
          <p:cNvSpPr txBox="1">
            <a:spLocks noChangeArrowheads="1"/>
          </p:cNvSpPr>
          <p:nvPr/>
        </p:nvSpPr>
        <p:spPr bwMode="auto">
          <a:xfrm>
            <a:off x="0" y="6140369"/>
            <a:ext cx="4571998" cy="707886"/>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i="1" dirty="0"/>
              <a:t>17 NOKTADA SEL, FEYEZAN VE HÜSUBAT ÖNLEME YAPILARI</a:t>
            </a:r>
          </a:p>
        </p:txBody>
      </p:sp>
      <p:pic>
        <p:nvPicPr>
          <p:cNvPr id="6" name="İçerik Yer Tutucusu 3">
            <a:extLst>
              <a:ext uri="{FF2B5EF4-FFF2-40B4-BE49-F238E27FC236}">
                <a16:creationId xmlns:a16="http://schemas.microsoft.com/office/drawing/2014/main" id="{B7EF9002-962D-0892-1FAC-95DF652FF5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26292"/>
            <a:ext cx="4571998" cy="6816319"/>
          </a:xfrm>
          <a:prstGeom prst="rect">
            <a:avLst/>
          </a:prstGeom>
          <a:ln w="28575">
            <a:solidFill>
              <a:schemeClr val="tx1"/>
            </a:solidFill>
          </a:ln>
        </p:spPr>
      </p:pic>
      <p:sp>
        <p:nvSpPr>
          <p:cNvPr id="7" name="Unvan 1">
            <a:extLst>
              <a:ext uri="{FF2B5EF4-FFF2-40B4-BE49-F238E27FC236}">
                <a16:creationId xmlns:a16="http://schemas.microsoft.com/office/drawing/2014/main" id="{EB82A24A-A475-F8E4-6812-D0ABF7D70149}"/>
              </a:ext>
            </a:extLst>
          </p:cNvPr>
          <p:cNvSpPr txBox="1">
            <a:spLocks noChangeArrowheads="1"/>
          </p:cNvSpPr>
          <p:nvPr/>
        </p:nvSpPr>
        <p:spPr bwMode="auto">
          <a:xfrm>
            <a:off x="4571998" y="6129696"/>
            <a:ext cx="4541104" cy="707886"/>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defPPr>
              <a:defRPr lang="tr-TR"/>
            </a:defPPr>
            <a:lvl1pPr algn="ctr">
              <a:spcBef>
                <a:spcPct val="0"/>
              </a:spcBef>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i="1" dirty="0"/>
              <a:t>17 NOKTADA SEL ve FEYEZAN ÖNLEYİCİ YAPILAR</a:t>
            </a:r>
          </a:p>
        </p:txBody>
      </p:sp>
      <p:pic>
        <p:nvPicPr>
          <p:cNvPr id="2" name="İçerik Yer Tutucusu 7">
            <a:extLst>
              <a:ext uri="{FF2B5EF4-FFF2-40B4-BE49-F238E27FC236}">
                <a16:creationId xmlns:a16="http://schemas.microsoft.com/office/drawing/2014/main" id="{077B2763-B0E7-BF3C-F092-9990A5A47E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39895436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9" name="İçerik Yer Tutucusu 3"/>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56356" y="745712"/>
            <a:ext cx="4392488" cy="2700300"/>
          </a:xfrm>
          <a:ln w="28575" cmpd="sng">
            <a:solidFill>
              <a:schemeClr val="tx1">
                <a:lumMod val="95000"/>
                <a:lumOff val="5000"/>
              </a:schemeClr>
            </a:solidFill>
          </a:ln>
        </p:spPr>
      </p:pic>
      <p:sp>
        <p:nvSpPr>
          <p:cNvPr id="6" name="Unvan 1"/>
          <p:cNvSpPr txBox="1">
            <a:spLocks/>
          </p:cNvSpPr>
          <p:nvPr/>
        </p:nvSpPr>
        <p:spPr>
          <a:xfrm>
            <a:off x="0" y="74583"/>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DERE İSALE HATTI</a:t>
            </a:r>
          </a:p>
        </p:txBody>
      </p:sp>
      <p:pic>
        <p:nvPicPr>
          <p:cNvPr id="5" name="Resim 3">
            <a:extLst>
              <a:ext uri="{FF2B5EF4-FFF2-40B4-BE49-F238E27FC236}">
                <a16:creationId xmlns:a16="http://schemas.microsoft.com/office/drawing/2014/main" id="{36935E62-54BA-9F08-5B51-CA4B35A90C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728700"/>
            <a:ext cx="4392488" cy="27003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 name="İçerik Yer Tutucusu 6">
            <a:extLst>
              <a:ext uri="{FF2B5EF4-FFF2-40B4-BE49-F238E27FC236}">
                <a16:creationId xmlns:a16="http://schemas.microsoft.com/office/drawing/2014/main" id="{37212839-2174-166D-4FC4-7526A7CE8A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2375756" y="3645024"/>
            <a:ext cx="4392487" cy="2933708"/>
          </a:xfrm>
          <a:prstGeom prst="rect">
            <a:avLst/>
          </a:prstGeom>
          <a:ln w="28575">
            <a:solidFill>
              <a:schemeClr val="tx1"/>
            </a:solidFill>
          </a:ln>
        </p:spPr>
      </p:pic>
      <p:pic>
        <p:nvPicPr>
          <p:cNvPr id="2" name="İçerik Yer Tutucusu 7">
            <a:extLst>
              <a:ext uri="{FF2B5EF4-FFF2-40B4-BE49-F238E27FC236}">
                <a16:creationId xmlns:a16="http://schemas.microsoft.com/office/drawing/2014/main" id="{83125ED9-39D4-37F4-422D-6AF8FBB2E9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82841096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a:extLst>
              <a:ext uri="{FF2B5EF4-FFF2-40B4-BE49-F238E27FC236}">
                <a16:creationId xmlns:a16="http://schemas.microsoft.com/office/drawing/2014/main" id="{247E19AE-7823-4353-91CA-724D88DE0CA2}"/>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7504" y="734843"/>
            <a:ext cx="4416490" cy="3045069"/>
          </a:xfrm>
          <a:ln w="28575">
            <a:solidFill>
              <a:schemeClr val="tx1"/>
            </a:solidFill>
          </a:ln>
        </p:spPr>
      </p:pic>
      <p:sp>
        <p:nvSpPr>
          <p:cNvPr id="3" name="Metin kutusu 2">
            <a:extLst>
              <a:ext uri="{FF2B5EF4-FFF2-40B4-BE49-F238E27FC236}">
                <a16:creationId xmlns:a16="http://schemas.microsoft.com/office/drawing/2014/main" id="{088A2470-67E7-4D74-973F-F7C1AC8A2C48}"/>
              </a:ext>
            </a:extLst>
          </p:cNvPr>
          <p:cNvSpPr txBox="1"/>
          <p:nvPr/>
        </p:nvSpPr>
        <p:spPr>
          <a:xfrm>
            <a:off x="0" y="117793"/>
            <a:ext cx="9144000"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marL="273050" indent="-273050" algn="ctr">
              <a:spcBef>
                <a:spcPct val="0"/>
              </a:spcBef>
              <a:buClr>
                <a:srgbClr val="0BD0D9"/>
              </a:buClr>
              <a:buSzPct val="95000"/>
              <a:buFont typeface="Wingdings 2" pitchFamily="18" charset="2"/>
              <a:buNone/>
            </a:pPr>
            <a:r>
              <a:rPr lang="tr-TR" sz="2400" b="1" i="1" dirty="0"/>
              <a:t>TARİHİ TEKKE CAMİ KADERİNE TERK EDİLDİĞİ GÜNLER</a:t>
            </a:r>
            <a:endParaRPr lang="tr-TR" altLang="tr-TR" sz="2400" b="1" i="1" dirty="0">
              <a:latin typeface="Calibri" pitchFamily="34" charset="0"/>
            </a:endParaRPr>
          </a:p>
        </p:txBody>
      </p:sp>
      <p:pic>
        <p:nvPicPr>
          <p:cNvPr id="2" name="Resim 1">
            <a:extLst>
              <a:ext uri="{FF2B5EF4-FFF2-40B4-BE49-F238E27FC236}">
                <a16:creationId xmlns:a16="http://schemas.microsoft.com/office/drawing/2014/main" id="{21496FB6-1486-AAAF-0FFD-78397C3C26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5487" y="734843"/>
            <a:ext cx="4391009" cy="3045069"/>
          </a:xfrm>
          <a:prstGeom prst="rect">
            <a:avLst/>
          </a:prstGeom>
          <a:ln w="28575">
            <a:solidFill>
              <a:schemeClr val="tx1"/>
            </a:solidFill>
          </a:ln>
        </p:spPr>
      </p:pic>
      <p:pic>
        <p:nvPicPr>
          <p:cNvPr id="5" name="Picture 2" descr="C:\Users\CASPER\Downloads\WhatsApp Image 2018-02-14 at 07.16.21.jpeg">
            <a:extLst>
              <a:ext uri="{FF2B5EF4-FFF2-40B4-BE49-F238E27FC236}">
                <a16:creationId xmlns:a16="http://schemas.microsoft.com/office/drawing/2014/main" id="{3FF92B5B-7FAC-24CA-56D6-710D13E04D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5488" y="3935297"/>
            <a:ext cx="4416490" cy="280491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İçerik Yer Tutucusu 4">
            <a:extLst>
              <a:ext uri="{FF2B5EF4-FFF2-40B4-BE49-F238E27FC236}">
                <a16:creationId xmlns:a16="http://schemas.microsoft.com/office/drawing/2014/main" id="{8BB555B7-C605-CFA1-00A2-E4AB806F19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4" y="3935297"/>
            <a:ext cx="4416490" cy="2804910"/>
          </a:xfrm>
          <a:prstGeom prst="rect">
            <a:avLst/>
          </a:prstGeom>
          <a:ln w="28575">
            <a:solidFill>
              <a:schemeClr val="tx1"/>
            </a:solidFill>
          </a:ln>
        </p:spPr>
      </p:pic>
      <p:pic>
        <p:nvPicPr>
          <p:cNvPr id="4" name="İçerik Yer Tutucusu 7">
            <a:extLst>
              <a:ext uri="{FF2B5EF4-FFF2-40B4-BE49-F238E27FC236}">
                <a16:creationId xmlns:a16="http://schemas.microsoft.com/office/drawing/2014/main" id="{982A24B9-5DF0-792C-F894-BF4A4DE0E3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75537286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5875" name="İçerik Yer Tutucusu 4"/>
          <p:cNvPicPr>
            <a:picLocks noGrp="1" noChangeAspect="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79512" y="600109"/>
            <a:ext cx="4359243" cy="2828891"/>
          </a:xfrm>
          <a:ln w="28575">
            <a:solidFill>
              <a:schemeClr val="tx1"/>
            </a:solidFill>
            <a:miter lim="800000"/>
            <a:headEnd/>
            <a:tailEnd/>
          </a:ln>
        </p:spPr>
      </p:pic>
      <p:sp>
        <p:nvSpPr>
          <p:cNvPr id="3" name="Metin kutusu 2"/>
          <p:cNvSpPr txBox="1"/>
          <p:nvPr/>
        </p:nvSpPr>
        <p:spPr>
          <a:xfrm>
            <a:off x="0" y="126268"/>
            <a:ext cx="9144000"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800" i="1" dirty="0"/>
              <a:t>BAKLANDA ALT VE ÜST YAPIDA YAŞANAN ZORLUKLAR</a:t>
            </a:r>
          </a:p>
        </p:txBody>
      </p:sp>
      <p:pic>
        <p:nvPicPr>
          <p:cNvPr id="5" name="Resim 4">
            <a:extLst>
              <a:ext uri="{FF2B5EF4-FFF2-40B4-BE49-F238E27FC236}">
                <a16:creationId xmlns:a16="http://schemas.microsoft.com/office/drawing/2014/main" id="{3825C70D-E722-5851-D64E-67B6FC3C8F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600108"/>
            <a:ext cx="4347918" cy="2808312"/>
          </a:xfrm>
          <a:prstGeom prst="rect">
            <a:avLst/>
          </a:prstGeom>
          <a:ln w="28575">
            <a:solidFill>
              <a:schemeClr val="tx1"/>
            </a:solidFill>
          </a:ln>
        </p:spPr>
      </p:pic>
      <p:pic>
        <p:nvPicPr>
          <p:cNvPr id="6" name="Resim 5">
            <a:extLst>
              <a:ext uri="{FF2B5EF4-FFF2-40B4-BE49-F238E27FC236}">
                <a16:creationId xmlns:a16="http://schemas.microsoft.com/office/drawing/2014/main" id="{6AE7797B-4E95-11B8-3282-E7FC356A67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3645024"/>
            <a:ext cx="4359243" cy="2808312"/>
          </a:xfrm>
          <a:prstGeom prst="rect">
            <a:avLst/>
          </a:prstGeom>
          <a:ln w="28575">
            <a:solidFill>
              <a:schemeClr val="tx1"/>
            </a:solidFill>
          </a:ln>
        </p:spPr>
      </p:pic>
      <p:pic>
        <p:nvPicPr>
          <p:cNvPr id="7" name="Resim 6">
            <a:extLst>
              <a:ext uri="{FF2B5EF4-FFF2-40B4-BE49-F238E27FC236}">
                <a16:creationId xmlns:a16="http://schemas.microsoft.com/office/drawing/2014/main" id="{34C189F7-DC07-A941-B176-EF041BE793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3653190"/>
            <a:ext cx="4347918" cy="2808313"/>
          </a:xfrm>
          <a:prstGeom prst="rect">
            <a:avLst/>
          </a:prstGeom>
          <a:ln w="28575">
            <a:solidFill>
              <a:schemeClr val="tx1"/>
            </a:solidFill>
          </a:ln>
        </p:spPr>
      </p:pic>
      <p:pic>
        <p:nvPicPr>
          <p:cNvPr id="2" name="İçerik Yer Tutucusu 7">
            <a:extLst>
              <a:ext uri="{FF2B5EF4-FFF2-40B4-BE49-F238E27FC236}">
                <a16:creationId xmlns:a16="http://schemas.microsoft.com/office/drawing/2014/main" id="{ED44D6B4-904D-BAAB-E449-4DCBBD7F53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76786447"/>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2DBAC8B7-551A-4E31-970F-3EB8A1489D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916" y="3915054"/>
            <a:ext cx="4483551" cy="2778731"/>
          </a:xfrm>
          <a:prstGeom prst="rect">
            <a:avLst/>
          </a:prstGeom>
          <a:ln w="28575">
            <a:solidFill>
              <a:schemeClr val="tx1"/>
            </a:solidFill>
          </a:ln>
        </p:spPr>
      </p:pic>
      <p:sp>
        <p:nvSpPr>
          <p:cNvPr id="3" name="Metin kutusu 2">
            <a:extLst>
              <a:ext uri="{FF2B5EF4-FFF2-40B4-BE49-F238E27FC236}">
                <a16:creationId xmlns:a16="http://schemas.microsoft.com/office/drawing/2014/main" id="{07C851D0-F631-17F9-2CF8-5DDEE2EE04FA}"/>
              </a:ext>
            </a:extLst>
          </p:cNvPr>
          <p:cNvSpPr txBox="1"/>
          <p:nvPr/>
        </p:nvSpPr>
        <p:spPr>
          <a:xfrm>
            <a:off x="0" y="55077"/>
            <a:ext cx="9171409"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marL="273050" indent="-273050" algn="ctr">
              <a:spcBef>
                <a:spcPct val="0"/>
              </a:spcBef>
              <a:buClr>
                <a:srgbClr val="0BD0D9"/>
              </a:buClr>
              <a:buSzPct val="95000"/>
              <a:buFont typeface="Wingdings 2" pitchFamily="18" charset="2"/>
              <a:buNone/>
            </a:pPr>
            <a:r>
              <a:rPr lang="tr-TR" altLang="tr-TR" sz="2400" b="1" i="1" dirty="0">
                <a:latin typeface="Calibri" pitchFamily="34" charset="0"/>
              </a:rPr>
              <a:t>TEKKE CAMİİ RESTORASYON ÇALIŞMALARI TAMAMLANARAK </a:t>
            </a:r>
          </a:p>
          <a:p>
            <a:pPr marL="273050" indent="-273050" algn="ctr">
              <a:spcBef>
                <a:spcPct val="0"/>
              </a:spcBef>
              <a:buClr>
                <a:srgbClr val="0BD0D9"/>
              </a:buClr>
              <a:buSzPct val="95000"/>
              <a:buFont typeface="Wingdings 2" pitchFamily="18" charset="2"/>
              <a:buNone/>
            </a:pPr>
            <a:r>
              <a:rPr lang="tr-TR" altLang="tr-TR" sz="2400" b="1" i="1" dirty="0">
                <a:latin typeface="Calibri" pitchFamily="34" charset="0"/>
              </a:rPr>
              <a:t>HİZMETE AÇILMIŞTIR.</a:t>
            </a:r>
          </a:p>
        </p:txBody>
      </p:sp>
      <p:pic>
        <p:nvPicPr>
          <p:cNvPr id="2" name="İçerik Yer Tutucusu 4">
            <a:extLst>
              <a:ext uri="{FF2B5EF4-FFF2-40B4-BE49-F238E27FC236}">
                <a16:creationId xmlns:a16="http://schemas.microsoft.com/office/drawing/2014/main" id="{90551F9B-D8A3-88B3-3CB3-08C21459246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26326" y="1010309"/>
            <a:ext cx="4210169" cy="2778731"/>
          </a:xfrm>
          <a:ln w="28575">
            <a:solidFill>
              <a:schemeClr val="tx1"/>
            </a:solidFill>
          </a:ln>
        </p:spPr>
      </p:pic>
      <p:pic>
        <p:nvPicPr>
          <p:cNvPr id="4" name="Resim 3">
            <a:extLst>
              <a:ext uri="{FF2B5EF4-FFF2-40B4-BE49-F238E27FC236}">
                <a16:creationId xmlns:a16="http://schemas.microsoft.com/office/drawing/2014/main" id="{7F0F0B9E-307E-A801-5E7C-A3E17F611E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917" y="980728"/>
            <a:ext cx="4483551" cy="2778731"/>
          </a:xfrm>
          <a:prstGeom prst="rect">
            <a:avLst/>
          </a:prstGeom>
          <a:ln w="28575">
            <a:solidFill>
              <a:schemeClr val="tx1"/>
            </a:solidFill>
          </a:ln>
        </p:spPr>
      </p:pic>
      <p:pic>
        <p:nvPicPr>
          <p:cNvPr id="7" name="Resim 6">
            <a:extLst>
              <a:ext uri="{FF2B5EF4-FFF2-40B4-BE49-F238E27FC236}">
                <a16:creationId xmlns:a16="http://schemas.microsoft.com/office/drawing/2014/main" id="{123D8DE1-6E68-58CC-6E80-BA8E3DAF50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2170" y="3925634"/>
            <a:ext cx="4210169" cy="2778731"/>
          </a:xfrm>
          <a:prstGeom prst="rect">
            <a:avLst/>
          </a:prstGeom>
          <a:ln w="28575">
            <a:solidFill>
              <a:schemeClr val="tx1"/>
            </a:solidFill>
          </a:ln>
        </p:spPr>
      </p:pic>
      <p:pic>
        <p:nvPicPr>
          <p:cNvPr id="5" name="İçerik Yer Tutucusu 7">
            <a:extLst>
              <a:ext uri="{FF2B5EF4-FFF2-40B4-BE49-F238E27FC236}">
                <a16:creationId xmlns:a16="http://schemas.microsoft.com/office/drawing/2014/main" id="{86E0BF27-178D-54E7-FF20-035020FCD6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56134589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390E6910-539F-46A8-9EBC-3FE90CFC87BC}"/>
              </a:ext>
            </a:extLst>
          </p:cNvPr>
          <p:cNvSpPr txBox="1"/>
          <p:nvPr/>
        </p:nvSpPr>
        <p:spPr>
          <a:xfrm>
            <a:off x="0" y="148570"/>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HÜSAMETTİN GAZİ’Yİ ANMA VE KÜLTÜR FESTİVALİ</a:t>
            </a:r>
          </a:p>
        </p:txBody>
      </p:sp>
      <p:pic>
        <p:nvPicPr>
          <p:cNvPr id="3" name="Resim 2">
            <a:extLst>
              <a:ext uri="{FF2B5EF4-FFF2-40B4-BE49-F238E27FC236}">
                <a16:creationId xmlns:a16="http://schemas.microsoft.com/office/drawing/2014/main" id="{AB51110A-327F-4EAF-ADDD-496F13F4B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3110" y="654434"/>
            <a:ext cx="4421378" cy="2826017"/>
          </a:xfrm>
          <a:prstGeom prst="rect">
            <a:avLst/>
          </a:prstGeom>
          <a:ln w="28575">
            <a:solidFill>
              <a:schemeClr val="tx1"/>
            </a:solidFill>
          </a:ln>
        </p:spPr>
      </p:pic>
      <p:pic>
        <p:nvPicPr>
          <p:cNvPr id="4" name="Resim 3">
            <a:extLst>
              <a:ext uri="{FF2B5EF4-FFF2-40B4-BE49-F238E27FC236}">
                <a16:creationId xmlns:a16="http://schemas.microsoft.com/office/drawing/2014/main" id="{8683D353-DD80-03C5-6795-79DD4AE518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54434"/>
            <a:ext cx="4248473" cy="2826017"/>
          </a:xfrm>
          <a:prstGeom prst="rect">
            <a:avLst/>
          </a:prstGeom>
          <a:ln w="28575">
            <a:solidFill>
              <a:schemeClr val="tx1"/>
            </a:solidFill>
          </a:ln>
        </p:spPr>
      </p:pic>
      <p:pic>
        <p:nvPicPr>
          <p:cNvPr id="5" name="Resim 1">
            <a:extLst>
              <a:ext uri="{FF2B5EF4-FFF2-40B4-BE49-F238E27FC236}">
                <a16:creationId xmlns:a16="http://schemas.microsoft.com/office/drawing/2014/main" id="{A65571C7-1EF0-BCD2-6933-24E0807C0A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3571342"/>
            <a:ext cx="4248473" cy="313808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İçerik Yer Tutucusu 7">
            <a:extLst>
              <a:ext uri="{FF2B5EF4-FFF2-40B4-BE49-F238E27FC236}">
                <a16:creationId xmlns:a16="http://schemas.microsoft.com/office/drawing/2014/main" id="{2C861BB5-AF39-8D30-613F-D09E30129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3110" y="3570925"/>
            <a:ext cx="4421378" cy="3138089"/>
          </a:xfrm>
          <a:prstGeom prst="rect">
            <a:avLst/>
          </a:prstGeom>
          <a:ln w="28575">
            <a:solidFill>
              <a:schemeClr val="tx1"/>
            </a:solidFill>
          </a:ln>
        </p:spPr>
      </p:pic>
      <p:pic>
        <p:nvPicPr>
          <p:cNvPr id="2" name="İçerik Yer Tutucusu 7">
            <a:extLst>
              <a:ext uri="{FF2B5EF4-FFF2-40B4-BE49-F238E27FC236}">
                <a16:creationId xmlns:a16="http://schemas.microsoft.com/office/drawing/2014/main" id="{B08E06A0-6D24-2AA6-1DC2-9B8F51D4E4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221646446"/>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9AC8BD6-E227-C1F5-B711-2729A49732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8640"/>
            <a:ext cx="4176464" cy="2715766"/>
          </a:xfrm>
          <a:prstGeom prst="rect">
            <a:avLst/>
          </a:prstGeom>
          <a:ln w="28575">
            <a:solidFill>
              <a:schemeClr val="tx1"/>
            </a:solidFill>
          </a:ln>
        </p:spPr>
      </p:pic>
      <p:pic>
        <p:nvPicPr>
          <p:cNvPr id="5" name="Resim 4">
            <a:extLst>
              <a:ext uri="{FF2B5EF4-FFF2-40B4-BE49-F238E27FC236}">
                <a16:creationId xmlns:a16="http://schemas.microsoft.com/office/drawing/2014/main" id="{949B4B6F-1010-8219-74B1-BF55C061A7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5976" y="188641"/>
            <a:ext cx="4680520" cy="2715766"/>
          </a:xfrm>
          <a:prstGeom prst="rect">
            <a:avLst/>
          </a:prstGeom>
          <a:ln w="28575">
            <a:solidFill>
              <a:schemeClr val="tx1"/>
            </a:solidFill>
          </a:ln>
        </p:spPr>
      </p:pic>
      <p:pic>
        <p:nvPicPr>
          <p:cNvPr id="6" name="İçerik Yer Tutucusu 5">
            <a:extLst>
              <a:ext uri="{FF2B5EF4-FFF2-40B4-BE49-F238E27FC236}">
                <a16:creationId xmlns:a16="http://schemas.microsoft.com/office/drawing/2014/main" id="{2DB8C3B6-EF98-E21B-86BE-3C9493271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3281591"/>
            <a:ext cx="2808312" cy="2883713"/>
          </a:xfrm>
          <a:prstGeom prst="rect">
            <a:avLst/>
          </a:prstGeom>
          <a:ln w="28575">
            <a:solidFill>
              <a:schemeClr val="tx1"/>
            </a:solidFill>
          </a:ln>
        </p:spPr>
      </p:pic>
      <p:sp>
        <p:nvSpPr>
          <p:cNvPr id="7" name="Ok: Sağ 6">
            <a:extLst>
              <a:ext uri="{FF2B5EF4-FFF2-40B4-BE49-F238E27FC236}">
                <a16:creationId xmlns:a16="http://schemas.microsoft.com/office/drawing/2014/main" id="{DFBF2A91-47DC-9C31-6578-11438461CD9E}"/>
              </a:ext>
            </a:extLst>
          </p:cNvPr>
          <p:cNvSpPr/>
          <p:nvPr/>
        </p:nvSpPr>
        <p:spPr>
          <a:xfrm rot="2069575">
            <a:off x="273199" y="4601217"/>
            <a:ext cx="894912" cy="354379"/>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solidFill>
                <a:schemeClr val="tx1"/>
              </a:solidFill>
            </a:endParaRPr>
          </a:p>
        </p:txBody>
      </p:sp>
      <p:pic>
        <p:nvPicPr>
          <p:cNvPr id="8" name="İçerik Yer Tutucusu 4">
            <a:extLst>
              <a:ext uri="{FF2B5EF4-FFF2-40B4-BE49-F238E27FC236}">
                <a16:creationId xmlns:a16="http://schemas.microsoft.com/office/drawing/2014/main" id="{6CBD3783-3133-FFD4-89B1-2D8E3B31F4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76021" y="3281591"/>
            <a:ext cx="3080157" cy="2883713"/>
          </a:xfrm>
          <a:prstGeom prst="rect">
            <a:avLst/>
          </a:prstGeom>
          <a:noFill/>
          <a:ln w="28575">
            <a:solidFill>
              <a:schemeClr val="tx1"/>
            </a:solidFill>
          </a:ln>
        </p:spPr>
      </p:pic>
      <p:pic>
        <p:nvPicPr>
          <p:cNvPr id="9" name="Resim 8">
            <a:extLst>
              <a:ext uri="{FF2B5EF4-FFF2-40B4-BE49-F238E27FC236}">
                <a16:creationId xmlns:a16="http://schemas.microsoft.com/office/drawing/2014/main" id="{E661ADC0-D322-F8B9-67EA-997A616DF20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44375" y="3277415"/>
            <a:ext cx="2808312" cy="2883713"/>
          </a:xfrm>
          <a:prstGeom prst="rect">
            <a:avLst/>
          </a:prstGeom>
          <a:ln w="28575">
            <a:solidFill>
              <a:schemeClr val="tx1"/>
            </a:solidFill>
          </a:ln>
          <a:effectLst>
            <a:outerShdw blurRad="190500" algn="tl" rotWithShape="0">
              <a:srgbClr val="000000">
                <a:alpha val="70000"/>
              </a:srgbClr>
            </a:outerShdw>
          </a:effectLst>
        </p:spPr>
      </p:pic>
      <p:sp>
        <p:nvSpPr>
          <p:cNvPr id="4" name="Unvan 1">
            <a:extLst>
              <a:ext uri="{FF2B5EF4-FFF2-40B4-BE49-F238E27FC236}">
                <a16:creationId xmlns:a16="http://schemas.microsoft.com/office/drawing/2014/main" id="{9CCC41A4-EFD6-FC9B-7EB7-587245286B5B}"/>
              </a:ext>
            </a:extLst>
          </p:cNvPr>
          <p:cNvSpPr txBox="1">
            <a:spLocks noChangeArrowheads="1"/>
          </p:cNvSpPr>
          <p:nvPr/>
        </p:nvSpPr>
        <p:spPr>
          <a:xfrm>
            <a:off x="173813" y="2504297"/>
            <a:ext cx="8862683" cy="400110"/>
          </a:xfrm>
          <a:prstGeom prst="rect">
            <a:avLst/>
          </a:prstGeom>
          <a:gradFill flip="none" rotWithShape="1">
            <a:gsLst>
              <a:gs pos="0">
                <a:schemeClr val="tx2">
                  <a:lumMod val="60000"/>
                  <a:lumOff val="40000"/>
                  <a:alpha val="0"/>
                </a:schemeClr>
              </a:gs>
              <a:gs pos="100000">
                <a:schemeClr val="bg1"/>
              </a:gs>
            </a:gsLst>
            <a:lin ang="2700000" scaled="1"/>
            <a:tileRect/>
          </a:grad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tr-TR" alt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10" name="Metin kutusu 9">
            <a:extLst>
              <a:ext uri="{FF2B5EF4-FFF2-40B4-BE49-F238E27FC236}">
                <a16:creationId xmlns:a16="http://schemas.microsoft.com/office/drawing/2014/main" id="{4262E789-145C-47B1-7952-57B5D982FE9D}"/>
              </a:ext>
            </a:extLst>
          </p:cNvPr>
          <p:cNvSpPr txBox="1"/>
          <p:nvPr/>
        </p:nvSpPr>
        <p:spPr>
          <a:xfrm>
            <a:off x="173813" y="2504678"/>
            <a:ext cx="8862683"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BAKLAN YENİ CAMİİ ÇEVRE DÜZENLEMELERİ YAPILMIŞTIR</a:t>
            </a:r>
          </a:p>
        </p:txBody>
      </p:sp>
      <p:sp>
        <p:nvSpPr>
          <p:cNvPr id="11" name="Metin kutusu 10">
            <a:extLst>
              <a:ext uri="{FF2B5EF4-FFF2-40B4-BE49-F238E27FC236}">
                <a16:creationId xmlns:a16="http://schemas.microsoft.com/office/drawing/2014/main" id="{EFA26B8F-1711-1B03-948B-C6959266287D}"/>
              </a:ext>
            </a:extLst>
          </p:cNvPr>
          <p:cNvSpPr txBox="1"/>
          <p:nvPr/>
        </p:nvSpPr>
        <p:spPr>
          <a:xfrm>
            <a:off x="190004" y="5761018"/>
            <a:ext cx="8862683"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BAKLAN ÇARŞI CAMİİ YENİLEME ÇALIŞMALARI YAPILMIŞTIR.</a:t>
            </a:r>
          </a:p>
        </p:txBody>
      </p:sp>
      <p:pic>
        <p:nvPicPr>
          <p:cNvPr id="3" name="İçerik Yer Tutucusu 7">
            <a:extLst>
              <a:ext uri="{FF2B5EF4-FFF2-40B4-BE49-F238E27FC236}">
                <a16:creationId xmlns:a16="http://schemas.microsoft.com/office/drawing/2014/main" id="{76AA60D2-9EB7-D96E-92F4-886ED51F46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2192031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57E049AB-82FF-4F1C-91A9-EBA3980490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016" y="626296"/>
            <a:ext cx="4355976" cy="3055434"/>
          </a:xfrm>
          <a:prstGeom prst="rect">
            <a:avLst/>
          </a:prstGeom>
          <a:ln w="28575">
            <a:solidFill>
              <a:schemeClr val="tx1"/>
            </a:solidFill>
          </a:ln>
        </p:spPr>
      </p:pic>
      <p:sp>
        <p:nvSpPr>
          <p:cNvPr id="6" name="Unvan 1">
            <a:extLst>
              <a:ext uri="{FF2B5EF4-FFF2-40B4-BE49-F238E27FC236}">
                <a16:creationId xmlns:a16="http://schemas.microsoft.com/office/drawing/2014/main" id="{2196D660-1F24-4F79-80F7-F8EA1CA619E5}"/>
              </a:ext>
            </a:extLst>
          </p:cNvPr>
          <p:cNvSpPr txBox="1">
            <a:spLocks noChangeArrowheads="1"/>
          </p:cNvSpPr>
          <p:nvPr/>
        </p:nvSpPr>
        <p:spPr>
          <a:xfrm>
            <a:off x="0" y="76562"/>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i="1" dirty="0"/>
              <a:t>ALPEREN CAMİİ YAPIM ÇALIŞMALARI</a:t>
            </a:r>
          </a:p>
        </p:txBody>
      </p:sp>
      <p:pic>
        <p:nvPicPr>
          <p:cNvPr id="7" name="Resim 6">
            <a:extLst>
              <a:ext uri="{FF2B5EF4-FFF2-40B4-BE49-F238E27FC236}">
                <a16:creationId xmlns:a16="http://schemas.microsoft.com/office/drawing/2014/main" id="{55C70F08-A61C-9CBC-B7C3-77E531A752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1924" y="626296"/>
            <a:ext cx="4388060" cy="3055434"/>
          </a:xfrm>
          <a:prstGeom prst="rect">
            <a:avLst/>
          </a:prstGeom>
          <a:ln w="28575">
            <a:solidFill>
              <a:schemeClr val="tx1"/>
            </a:solidFill>
          </a:ln>
        </p:spPr>
      </p:pic>
      <p:pic>
        <p:nvPicPr>
          <p:cNvPr id="8" name="Resim 7">
            <a:extLst>
              <a:ext uri="{FF2B5EF4-FFF2-40B4-BE49-F238E27FC236}">
                <a16:creationId xmlns:a16="http://schemas.microsoft.com/office/drawing/2014/main" id="{11C06DB9-13A5-3751-020D-BF728CF5C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4012" y="3830650"/>
            <a:ext cx="2105980" cy="2882629"/>
          </a:xfrm>
          <a:prstGeom prst="rect">
            <a:avLst/>
          </a:prstGeom>
          <a:ln w="28575">
            <a:solidFill>
              <a:schemeClr val="tx1"/>
            </a:solidFill>
          </a:ln>
        </p:spPr>
      </p:pic>
      <p:pic>
        <p:nvPicPr>
          <p:cNvPr id="9" name="Resim 8">
            <a:extLst>
              <a:ext uri="{FF2B5EF4-FFF2-40B4-BE49-F238E27FC236}">
                <a16:creationId xmlns:a16="http://schemas.microsoft.com/office/drawing/2014/main" id="{0EF2CB25-0A26-1F63-F190-2264EB3818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915" y="3831354"/>
            <a:ext cx="2254097" cy="2882630"/>
          </a:xfrm>
          <a:prstGeom prst="rect">
            <a:avLst/>
          </a:prstGeom>
          <a:ln w="28575">
            <a:solidFill>
              <a:schemeClr val="tx1"/>
            </a:solidFill>
          </a:ln>
        </p:spPr>
      </p:pic>
      <p:pic>
        <p:nvPicPr>
          <p:cNvPr id="10" name="Resim 9">
            <a:extLst>
              <a:ext uri="{FF2B5EF4-FFF2-40B4-BE49-F238E27FC236}">
                <a16:creationId xmlns:a16="http://schemas.microsoft.com/office/drawing/2014/main" id="{920B1B92-931A-E684-765F-D8D725F1DF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4010" y="3830650"/>
            <a:ext cx="4388060" cy="2882629"/>
          </a:xfrm>
          <a:prstGeom prst="rect">
            <a:avLst/>
          </a:prstGeom>
          <a:ln w="28575">
            <a:solidFill>
              <a:schemeClr val="tx1"/>
            </a:solidFill>
          </a:ln>
        </p:spPr>
      </p:pic>
      <p:pic>
        <p:nvPicPr>
          <p:cNvPr id="2" name="İçerik Yer Tutucusu 7">
            <a:extLst>
              <a:ext uri="{FF2B5EF4-FFF2-40B4-BE49-F238E27FC236}">
                <a16:creationId xmlns:a16="http://schemas.microsoft.com/office/drawing/2014/main" id="{37B00EE8-B012-281B-95C6-9D1A92D85F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65736217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2808CCC0-FEF6-AC8D-F4E4-DFD0C6DD18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980728"/>
            <a:ext cx="4176464" cy="2945441"/>
          </a:xfrm>
          <a:prstGeom prst="rect">
            <a:avLst/>
          </a:prstGeom>
          <a:ln w="28575">
            <a:solidFill>
              <a:schemeClr val="tx1"/>
            </a:solidFill>
          </a:ln>
        </p:spPr>
      </p:pic>
      <p:sp>
        <p:nvSpPr>
          <p:cNvPr id="5" name="Unvan 1">
            <a:extLst>
              <a:ext uri="{FF2B5EF4-FFF2-40B4-BE49-F238E27FC236}">
                <a16:creationId xmlns:a16="http://schemas.microsoft.com/office/drawing/2014/main" id="{3B764783-EE91-3626-ADE6-C522262137DC}"/>
              </a:ext>
            </a:extLst>
          </p:cNvPr>
          <p:cNvSpPr txBox="1">
            <a:spLocks noChangeArrowheads="1"/>
          </p:cNvSpPr>
          <p:nvPr/>
        </p:nvSpPr>
        <p:spPr>
          <a:xfrm>
            <a:off x="0" y="188640"/>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i="1" dirty="0"/>
              <a:t>ALPEREN CAMİİ YAPIMI BELEDİYEMİZ TARAFINDAN TAMAMLANARAK</a:t>
            </a:r>
          </a:p>
          <a:p>
            <a:r>
              <a:rPr lang="tr-TR" altLang="tr-TR" sz="2000" i="1" dirty="0"/>
              <a:t>İBADETE AÇILMIŞTIR.</a:t>
            </a:r>
          </a:p>
        </p:txBody>
      </p:sp>
      <p:pic>
        <p:nvPicPr>
          <p:cNvPr id="2" name="Resim 1">
            <a:extLst>
              <a:ext uri="{FF2B5EF4-FFF2-40B4-BE49-F238E27FC236}">
                <a16:creationId xmlns:a16="http://schemas.microsoft.com/office/drawing/2014/main" id="{6599B92C-A7F0-55CA-C428-F83DDF3656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195"/>
          <a:stretch/>
        </p:blipFill>
        <p:spPr>
          <a:xfrm>
            <a:off x="4499992" y="984339"/>
            <a:ext cx="4320480" cy="2942424"/>
          </a:xfrm>
          <a:prstGeom prst="rect">
            <a:avLst/>
          </a:prstGeom>
          <a:ln w="28575">
            <a:solidFill>
              <a:schemeClr val="tx1"/>
            </a:solidFill>
          </a:ln>
        </p:spPr>
      </p:pic>
      <p:pic>
        <p:nvPicPr>
          <p:cNvPr id="6" name="Resim 5">
            <a:extLst>
              <a:ext uri="{FF2B5EF4-FFF2-40B4-BE49-F238E27FC236}">
                <a16:creationId xmlns:a16="http://schemas.microsoft.com/office/drawing/2014/main" id="{12ABBE3A-A63D-7DD1-FAF9-AFD6BE67D3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195"/>
          <a:stretch/>
        </p:blipFill>
        <p:spPr>
          <a:xfrm>
            <a:off x="117013" y="4020370"/>
            <a:ext cx="4176464" cy="2648990"/>
          </a:xfrm>
          <a:prstGeom prst="rect">
            <a:avLst/>
          </a:prstGeom>
          <a:ln w="28575">
            <a:solidFill>
              <a:schemeClr val="tx1"/>
            </a:solidFill>
          </a:ln>
        </p:spPr>
      </p:pic>
      <p:pic>
        <p:nvPicPr>
          <p:cNvPr id="7" name="Resim 6">
            <a:extLst>
              <a:ext uri="{FF2B5EF4-FFF2-40B4-BE49-F238E27FC236}">
                <a16:creationId xmlns:a16="http://schemas.microsoft.com/office/drawing/2014/main" id="{6908CE48-F3EC-9810-FFA9-6ED2A88195C5}"/>
              </a:ext>
            </a:extLst>
          </p:cNvPr>
          <p:cNvPicPr>
            <a:picLocks noChangeAspect="1"/>
          </p:cNvPicPr>
          <p:nvPr/>
        </p:nvPicPr>
        <p:blipFill rotWithShape="1">
          <a:blip r:embed="rId5">
            <a:extLst>
              <a:ext uri="{28A0092B-C50C-407E-A947-70E740481C1C}">
                <a14:useLocalDpi xmlns:a14="http://schemas.microsoft.com/office/drawing/2010/main" val="0"/>
              </a:ext>
            </a:extLst>
          </a:blip>
          <a:srcRect t="27603" r="10625"/>
          <a:stretch/>
        </p:blipFill>
        <p:spPr>
          <a:xfrm>
            <a:off x="4514473" y="4026027"/>
            <a:ext cx="4320480" cy="2643333"/>
          </a:xfrm>
          <a:prstGeom prst="rect">
            <a:avLst/>
          </a:prstGeom>
          <a:ln w="28575">
            <a:solidFill>
              <a:schemeClr val="tx1"/>
            </a:solidFill>
          </a:ln>
        </p:spPr>
      </p:pic>
      <p:pic>
        <p:nvPicPr>
          <p:cNvPr id="4" name="İçerik Yer Tutucusu 7">
            <a:extLst>
              <a:ext uri="{FF2B5EF4-FFF2-40B4-BE49-F238E27FC236}">
                <a16:creationId xmlns:a16="http://schemas.microsoft.com/office/drawing/2014/main" id="{72193D8C-E236-993F-22EB-0ACB8FB92D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81727910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F337A600-BA3D-820E-9C41-8E0BEAB59A2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2200"/>
          <a:stretch/>
        </p:blipFill>
        <p:spPr>
          <a:xfrm>
            <a:off x="107505" y="937820"/>
            <a:ext cx="4464496" cy="2923228"/>
          </a:xfrm>
          <a:prstGeom prst="rect">
            <a:avLst/>
          </a:prstGeom>
          <a:ln w="28575">
            <a:solidFill>
              <a:schemeClr val="tx1"/>
            </a:solidFill>
          </a:ln>
        </p:spPr>
      </p:pic>
      <p:sp>
        <p:nvSpPr>
          <p:cNvPr id="2" name="Unvan 1">
            <a:extLst>
              <a:ext uri="{FF2B5EF4-FFF2-40B4-BE49-F238E27FC236}">
                <a16:creationId xmlns:a16="http://schemas.microsoft.com/office/drawing/2014/main" id="{0C05664F-26BD-3F09-6CAF-77C562B94FB1}"/>
              </a:ext>
            </a:extLst>
          </p:cNvPr>
          <p:cNvSpPr txBox="1">
            <a:spLocks noChangeArrowheads="1"/>
          </p:cNvSpPr>
          <p:nvPr/>
        </p:nvSpPr>
        <p:spPr>
          <a:xfrm>
            <a:off x="0" y="136624"/>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i="1" dirty="0"/>
              <a:t>ALPEREN CAMİİ YAPIMI BELEDİYEMİZ TARAFINDAN TAMAMLANARAK</a:t>
            </a:r>
          </a:p>
          <a:p>
            <a:r>
              <a:rPr lang="tr-TR" altLang="tr-TR" sz="2000" i="1" dirty="0"/>
              <a:t>İBADETE AÇILMIŞTIR</a:t>
            </a:r>
          </a:p>
        </p:txBody>
      </p:sp>
      <p:pic>
        <p:nvPicPr>
          <p:cNvPr id="3" name="Resim 2">
            <a:extLst>
              <a:ext uri="{FF2B5EF4-FFF2-40B4-BE49-F238E27FC236}">
                <a16:creationId xmlns:a16="http://schemas.microsoft.com/office/drawing/2014/main" id="{56D64ACF-D085-0B68-3431-BED6E4CA98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937821"/>
            <a:ext cx="4320479" cy="2923228"/>
          </a:xfrm>
          <a:prstGeom prst="rect">
            <a:avLst/>
          </a:prstGeom>
          <a:ln w="28575">
            <a:solidFill>
              <a:schemeClr val="tx1"/>
            </a:solidFill>
          </a:ln>
        </p:spPr>
      </p:pic>
      <p:pic>
        <p:nvPicPr>
          <p:cNvPr id="6" name="Resim 5">
            <a:extLst>
              <a:ext uri="{FF2B5EF4-FFF2-40B4-BE49-F238E27FC236}">
                <a16:creationId xmlns:a16="http://schemas.microsoft.com/office/drawing/2014/main" id="{65093FEC-C18C-1931-6CBD-4D26F094EB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4032590"/>
            <a:ext cx="4305417" cy="2584729"/>
          </a:xfrm>
          <a:prstGeom prst="rect">
            <a:avLst/>
          </a:prstGeom>
          <a:ln w="28575">
            <a:solidFill>
              <a:schemeClr val="tx1"/>
            </a:solidFill>
          </a:ln>
        </p:spPr>
      </p:pic>
      <p:pic>
        <p:nvPicPr>
          <p:cNvPr id="7" name="Resim 6">
            <a:extLst>
              <a:ext uri="{FF2B5EF4-FFF2-40B4-BE49-F238E27FC236}">
                <a16:creationId xmlns:a16="http://schemas.microsoft.com/office/drawing/2014/main" id="{15486131-32A8-7739-1ECA-373A9E112A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567" y="4005064"/>
            <a:ext cx="4464496" cy="2612255"/>
          </a:xfrm>
          <a:prstGeom prst="rect">
            <a:avLst/>
          </a:prstGeom>
          <a:ln w="28575">
            <a:solidFill>
              <a:schemeClr val="tx1"/>
            </a:solidFill>
          </a:ln>
        </p:spPr>
      </p:pic>
      <p:pic>
        <p:nvPicPr>
          <p:cNvPr id="5" name="İçerik Yer Tutucusu 7">
            <a:extLst>
              <a:ext uri="{FF2B5EF4-FFF2-40B4-BE49-F238E27FC236}">
                <a16:creationId xmlns:a16="http://schemas.microsoft.com/office/drawing/2014/main" id="{41174C25-A9FA-84F6-9CD8-F0063B5DB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33977305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EA28898D-62E6-1BB9-4CFB-F237904A22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602" y="822350"/>
            <a:ext cx="4320480" cy="2659985"/>
          </a:xfrm>
          <a:prstGeom prst="rect">
            <a:avLst/>
          </a:prstGeom>
          <a:ln w="28575">
            <a:solidFill>
              <a:schemeClr val="tx1"/>
            </a:solidFill>
          </a:ln>
        </p:spPr>
      </p:pic>
      <p:sp>
        <p:nvSpPr>
          <p:cNvPr id="2" name="Unvan 1">
            <a:extLst>
              <a:ext uri="{FF2B5EF4-FFF2-40B4-BE49-F238E27FC236}">
                <a16:creationId xmlns:a16="http://schemas.microsoft.com/office/drawing/2014/main" id="{9256ED5B-F3F8-8013-A382-51F7A5204106}"/>
              </a:ext>
            </a:extLst>
          </p:cNvPr>
          <p:cNvSpPr txBox="1">
            <a:spLocks noChangeArrowheads="1"/>
          </p:cNvSpPr>
          <p:nvPr/>
        </p:nvSpPr>
        <p:spPr>
          <a:xfrm>
            <a:off x="0" y="114464"/>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sz="2000" i="1" dirty="0"/>
              <a:t>ALPEREN HÜSAMETTİN GAZİ KÜLLİYESİ KISA SÜREDE YAPIM ÇALIŞMALARI TAMAMLANARAK HALKIMIZIN HİZMETİNE AÇILMIŞTIR.</a:t>
            </a:r>
          </a:p>
        </p:txBody>
      </p:sp>
      <p:pic>
        <p:nvPicPr>
          <p:cNvPr id="5" name="Resim 4">
            <a:extLst>
              <a:ext uri="{FF2B5EF4-FFF2-40B4-BE49-F238E27FC236}">
                <a16:creationId xmlns:a16="http://schemas.microsoft.com/office/drawing/2014/main" id="{A19652DA-F521-E9A4-AAAE-6FB6824869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602" y="3618929"/>
            <a:ext cx="4320480" cy="2882552"/>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6" name="Resim 5">
            <a:extLst>
              <a:ext uri="{FF2B5EF4-FFF2-40B4-BE49-F238E27FC236}">
                <a16:creationId xmlns:a16="http://schemas.microsoft.com/office/drawing/2014/main" id="{3B39C919-F18A-B6C2-339B-D972BF0F1E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822350"/>
            <a:ext cx="4320480" cy="2659985"/>
          </a:xfrm>
          <a:prstGeom prst="rect">
            <a:avLst/>
          </a:prstGeom>
          <a:ln w="28575">
            <a:solidFill>
              <a:schemeClr val="tx1"/>
            </a:solidFill>
          </a:ln>
        </p:spPr>
      </p:pic>
      <p:pic>
        <p:nvPicPr>
          <p:cNvPr id="7" name="Resim 6">
            <a:extLst>
              <a:ext uri="{FF2B5EF4-FFF2-40B4-BE49-F238E27FC236}">
                <a16:creationId xmlns:a16="http://schemas.microsoft.com/office/drawing/2014/main" id="{4E8389AA-D25D-4806-9104-6FED8A5FC8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1" y="3618930"/>
            <a:ext cx="4320480" cy="2882552"/>
          </a:xfrm>
          <a:prstGeom prst="rect">
            <a:avLst/>
          </a:prstGeom>
          <a:ln w="28575" cap="sq">
            <a:solidFill>
              <a:srgbClr val="000000"/>
            </a:solidFill>
            <a:prstDash val="solid"/>
            <a:miter lim="800000"/>
          </a:ln>
          <a:effectLst>
            <a:outerShdw blurRad="50800" dist="38100" dir="2700000" algn="tl" rotWithShape="0">
              <a:srgbClr val="000000">
                <a:alpha val="43000"/>
              </a:srgbClr>
            </a:outerShdw>
          </a:effectLst>
        </p:spPr>
      </p:pic>
      <p:pic>
        <p:nvPicPr>
          <p:cNvPr id="3" name="İçerik Yer Tutucusu 7">
            <a:extLst>
              <a:ext uri="{FF2B5EF4-FFF2-40B4-BE49-F238E27FC236}">
                <a16:creationId xmlns:a16="http://schemas.microsoft.com/office/drawing/2014/main" id="{1EF26D74-BE85-6AD6-290E-CA35B0D82B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60299271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D8E7DC2-85BB-43AE-A99F-3C2EE8F327D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577"/>
          <a:stretch/>
        </p:blipFill>
        <p:spPr>
          <a:xfrm>
            <a:off x="251521" y="1268760"/>
            <a:ext cx="4320480" cy="2520280"/>
          </a:xfrm>
          <a:prstGeom prst="rect">
            <a:avLst/>
          </a:prstGeom>
          <a:ln w="28575">
            <a:solidFill>
              <a:schemeClr val="tx1"/>
            </a:solidFill>
          </a:ln>
        </p:spPr>
      </p:pic>
      <p:sp>
        <p:nvSpPr>
          <p:cNvPr id="5" name="Dikdörtgen 4">
            <a:extLst>
              <a:ext uri="{FF2B5EF4-FFF2-40B4-BE49-F238E27FC236}">
                <a16:creationId xmlns:a16="http://schemas.microsoft.com/office/drawing/2014/main" id="{981924BA-88DD-45EB-B95C-2A32CBA5EF72}"/>
              </a:ext>
            </a:extLst>
          </p:cNvPr>
          <p:cNvSpPr/>
          <p:nvPr/>
        </p:nvSpPr>
        <p:spPr>
          <a:xfrm>
            <a:off x="0" y="206786"/>
            <a:ext cx="9159913" cy="95410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800" b="1" i="1" dirty="0"/>
              <a:t>BAKLAN MERKEZ İLÇE MEYDAN PARKI YENİLEME ÇALIŞMALARI</a:t>
            </a:r>
          </a:p>
        </p:txBody>
      </p:sp>
      <p:pic>
        <p:nvPicPr>
          <p:cNvPr id="7" name="Resim 6">
            <a:extLst>
              <a:ext uri="{FF2B5EF4-FFF2-40B4-BE49-F238E27FC236}">
                <a16:creationId xmlns:a16="http://schemas.microsoft.com/office/drawing/2014/main" id="{0EE02CD7-B0DB-AA44-031A-2ABB8DCD31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600" b="25850"/>
          <a:stretch/>
        </p:blipFill>
        <p:spPr>
          <a:xfrm>
            <a:off x="4644008" y="1268760"/>
            <a:ext cx="4379979" cy="2520280"/>
          </a:xfrm>
          <a:prstGeom prst="rect">
            <a:avLst/>
          </a:prstGeom>
          <a:ln w="28575">
            <a:solidFill>
              <a:schemeClr val="tx1"/>
            </a:solidFill>
          </a:ln>
        </p:spPr>
      </p:pic>
      <p:pic>
        <p:nvPicPr>
          <p:cNvPr id="8" name="İçerik Yer Tutucusu 4">
            <a:extLst>
              <a:ext uri="{FF2B5EF4-FFF2-40B4-BE49-F238E27FC236}">
                <a16:creationId xmlns:a16="http://schemas.microsoft.com/office/drawing/2014/main" id="{D55F96EF-4DE7-2698-0000-2042BDABEF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23967" y="3916742"/>
            <a:ext cx="4379978" cy="2778351"/>
          </a:xfrm>
          <a:prstGeom prst="rect">
            <a:avLst/>
          </a:prstGeom>
          <a:ln w="28575">
            <a:solidFill>
              <a:schemeClr val="tx1"/>
            </a:solidFill>
          </a:ln>
        </p:spPr>
      </p:pic>
      <p:pic>
        <p:nvPicPr>
          <p:cNvPr id="2" name="İçerik Yer Tutucusu 7">
            <a:extLst>
              <a:ext uri="{FF2B5EF4-FFF2-40B4-BE49-F238E27FC236}">
                <a16:creationId xmlns:a16="http://schemas.microsoft.com/office/drawing/2014/main" id="{A0255465-D6C7-668D-31FF-73918D17A2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82589808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4">
            <a:extLst>
              <a:ext uri="{FF2B5EF4-FFF2-40B4-BE49-F238E27FC236}">
                <a16:creationId xmlns:a16="http://schemas.microsoft.com/office/drawing/2014/main" id="{9D8F6B19-136D-4C78-8AC2-6003BB34CE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0" y="701705"/>
            <a:ext cx="4392488" cy="2896493"/>
          </a:xfrm>
          <a:prstGeom prst="rect">
            <a:avLst/>
          </a:prstGeom>
          <a:ln w="28575" cmpd="sng">
            <a:solidFill>
              <a:schemeClr val="tx1"/>
            </a:solidFill>
          </a:ln>
        </p:spPr>
      </p:pic>
      <p:sp>
        <p:nvSpPr>
          <p:cNvPr id="5" name="Dikdörtgen 4">
            <a:extLst>
              <a:ext uri="{FF2B5EF4-FFF2-40B4-BE49-F238E27FC236}">
                <a16:creationId xmlns:a16="http://schemas.microsoft.com/office/drawing/2014/main" id="{4A05C9FC-BB4B-4DB8-88C7-9BDE0645B27A}"/>
              </a:ext>
            </a:extLst>
          </p:cNvPr>
          <p:cNvSpPr/>
          <p:nvPr/>
        </p:nvSpPr>
        <p:spPr>
          <a:xfrm>
            <a:off x="14985" y="129988"/>
            <a:ext cx="9129015"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b="1" i="1" dirty="0"/>
              <a:t>15 TEMMUZ MEYDANI YENİLEME ÇALIŞMALARI</a:t>
            </a:r>
          </a:p>
        </p:txBody>
      </p:sp>
      <p:pic>
        <p:nvPicPr>
          <p:cNvPr id="3" name="Resim 2">
            <a:extLst>
              <a:ext uri="{FF2B5EF4-FFF2-40B4-BE49-F238E27FC236}">
                <a16:creationId xmlns:a16="http://schemas.microsoft.com/office/drawing/2014/main" id="{80EB963C-A496-345E-4509-7EB81416CA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2528" y="701706"/>
            <a:ext cx="4283968" cy="2896493"/>
          </a:xfrm>
          <a:prstGeom prst="rect">
            <a:avLst/>
          </a:prstGeom>
          <a:ln w="28575">
            <a:solidFill>
              <a:schemeClr val="tx1"/>
            </a:solidFill>
          </a:ln>
        </p:spPr>
      </p:pic>
      <p:pic>
        <p:nvPicPr>
          <p:cNvPr id="6" name="Resim 5">
            <a:extLst>
              <a:ext uri="{FF2B5EF4-FFF2-40B4-BE49-F238E27FC236}">
                <a16:creationId xmlns:a16="http://schemas.microsoft.com/office/drawing/2014/main" id="{4A6899FE-EED9-2A3B-D1E6-BB4DB636CB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31738" y="3789040"/>
            <a:ext cx="4680520" cy="2754306"/>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 name="İçerik Yer Tutucusu 7">
            <a:extLst>
              <a:ext uri="{FF2B5EF4-FFF2-40B4-BE49-F238E27FC236}">
                <a16:creationId xmlns:a16="http://schemas.microsoft.com/office/drawing/2014/main" id="{106A8920-3827-98A9-3FCE-5C6ACAEE7A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70782795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2530F088-8FE4-43DB-8022-76F19BE0759F}"/>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9246" y="188639"/>
            <a:ext cx="4435495" cy="2823995"/>
          </a:xfrm>
          <a:ln w="28575">
            <a:solidFill>
              <a:schemeClr val="tx1"/>
            </a:solidFill>
          </a:ln>
        </p:spPr>
      </p:pic>
      <p:pic>
        <p:nvPicPr>
          <p:cNvPr id="6" name="İçerik Yer Tutucusu 4">
            <a:extLst>
              <a:ext uri="{FF2B5EF4-FFF2-40B4-BE49-F238E27FC236}">
                <a16:creationId xmlns:a16="http://schemas.microsoft.com/office/drawing/2014/main" id="{FF2790B7-12F6-6F1D-BB1B-725E338CF4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7494" y="185118"/>
            <a:ext cx="4320481" cy="2823995"/>
          </a:xfrm>
          <a:prstGeom prst="rect">
            <a:avLst/>
          </a:prstGeom>
          <a:ln w="28575">
            <a:solidFill>
              <a:schemeClr val="tx1"/>
            </a:solidFill>
          </a:ln>
        </p:spPr>
      </p:pic>
      <p:pic>
        <p:nvPicPr>
          <p:cNvPr id="7" name="İçerik Yer Tutucusu 3">
            <a:extLst>
              <a:ext uri="{FF2B5EF4-FFF2-40B4-BE49-F238E27FC236}">
                <a16:creationId xmlns:a16="http://schemas.microsoft.com/office/drawing/2014/main" id="{05DC5744-1559-4638-5BB0-60F3C2E699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121406" y="3284984"/>
            <a:ext cx="4435495" cy="2823994"/>
          </a:xfrm>
          <a:prstGeom prst="rect">
            <a:avLst/>
          </a:prstGeom>
          <a:ln w="28575">
            <a:solidFill>
              <a:schemeClr val="tx1"/>
            </a:solidFill>
          </a:ln>
        </p:spPr>
      </p:pic>
      <p:sp>
        <p:nvSpPr>
          <p:cNvPr id="3" name="Metin kutusu 2">
            <a:extLst>
              <a:ext uri="{FF2B5EF4-FFF2-40B4-BE49-F238E27FC236}">
                <a16:creationId xmlns:a16="http://schemas.microsoft.com/office/drawing/2014/main" id="{D968325C-96E1-40A8-A504-09FB492ADF66}"/>
              </a:ext>
            </a:extLst>
          </p:cNvPr>
          <p:cNvSpPr txBox="1"/>
          <p:nvPr/>
        </p:nvSpPr>
        <p:spPr>
          <a:xfrm>
            <a:off x="129245" y="2534618"/>
            <a:ext cx="8798729"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defRPr sz="2800" b="1"/>
            </a:lvl1pPr>
          </a:lstStyle>
          <a:p>
            <a:r>
              <a:rPr lang="tr-TR" sz="2400" i="1" dirty="0"/>
              <a:t>GÖKPINAR PARKI ESKİ HALİ</a:t>
            </a:r>
          </a:p>
        </p:txBody>
      </p:sp>
      <p:pic>
        <p:nvPicPr>
          <p:cNvPr id="8" name="İçerik Yer Tutucusu 4">
            <a:extLst>
              <a:ext uri="{FF2B5EF4-FFF2-40B4-BE49-F238E27FC236}">
                <a16:creationId xmlns:a16="http://schemas.microsoft.com/office/drawing/2014/main" id="{C94C7F73-9D90-274F-6C35-C378A60860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7101" y="3284984"/>
            <a:ext cx="4340874" cy="2823994"/>
          </a:xfrm>
          <a:prstGeom prst="rect">
            <a:avLst/>
          </a:prstGeom>
          <a:ln w="28575">
            <a:solidFill>
              <a:schemeClr val="tx1"/>
            </a:solidFill>
          </a:ln>
        </p:spPr>
      </p:pic>
      <p:sp>
        <p:nvSpPr>
          <p:cNvPr id="9" name="Dikdörtgen 8">
            <a:extLst>
              <a:ext uri="{FF2B5EF4-FFF2-40B4-BE49-F238E27FC236}">
                <a16:creationId xmlns:a16="http://schemas.microsoft.com/office/drawing/2014/main" id="{D9E05227-9456-08DC-DBA4-412DEC0F6B02}"/>
              </a:ext>
            </a:extLst>
          </p:cNvPr>
          <p:cNvSpPr/>
          <p:nvPr/>
        </p:nvSpPr>
        <p:spPr>
          <a:xfrm>
            <a:off x="129245" y="5647985"/>
            <a:ext cx="8798729" cy="46166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2400" b="1" i="1" dirty="0"/>
              <a:t>YENİ İNŞA EDİLEN GÖKPINAR PARKI</a:t>
            </a:r>
          </a:p>
        </p:txBody>
      </p:sp>
      <p:sp>
        <p:nvSpPr>
          <p:cNvPr id="10" name="Dikdörtgen 9">
            <a:extLst>
              <a:ext uri="{FF2B5EF4-FFF2-40B4-BE49-F238E27FC236}">
                <a16:creationId xmlns:a16="http://schemas.microsoft.com/office/drawing/2014/main" id="{68A86DD8-02B5-7004-8EE0-B5845597F7DA}"/>
              </a:ext>
            </a:extLst>
          </p:cNvPr>
          <p:cNvSpPr/>
          <p:nvPr/>
        </p:nvSpPr>
        <p:spPr>
          <a:xfrm>
            <a:off x="0" y="6300029"/>
            <a:ext cx="9129015"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b="1" i="1" dirty="0"/>
              <a:t>GÖKPINAR PARKI 8 MART KADINLAR GÜNÜ ETKİNLİĞİMİZ</a:t>
            </a:r>
          </a:p>
        </p:txBody>
      </p:sp>
      <p:pic>
        <p:nvPicPr>
          <p:cNvPr id="2" name="İçerik Yer Tutucusu 7">
            <a:extLst>
              <a:ext uri="{FF2B5EF4-FFF2-40B4-BE49-F238E27FC236}">
                <a16:creationId xmlns:a16="http://schemas.microsoft.com/office/drawing/2014/main" id="{FF895D98-86C0-D08D-2815-60340DE073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962261838"/>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469EE8B-427E-433E-872C-7F2E33B2E0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20688"/>
            <a:ext cx="4788025" cy="6237312"/>
          </a:xfrm>
          <a:prstGeom prst="rect">
            <a:avLst/>
          </a:prstGeom>
          <a:ln w="28575">
            <a:solidFill>
              <a:schemeClr val="tx1"/>
            </a:solidFill>
          </a:ln>
        </p:spPr>
      </p:pic>
      <p:sp>
        <p:nvSpPr>
          <p:cNvPr id="6" name="Metin kutusu 5">
            <a:extLst>
              <a:ext uri="{FF2B5EF4-FFF2-40B4-BE49-F238E27FC236}">
                <a16:creationId xmlns:a16="http://schemas.microsoft.com/office/drawing/2014/main" id="{FAA5FDA6-8AA1-4D50-BC5B-94FEC3F0424C}"/>
              </a:ext>
            </a:extLst>
          </p:cNvPr>
          <p:cNvSpPr txBox="1"/>
          <p:nvPr/>
        </p:nvSpPr>
        <p:spPr>
          <a:xfrm>
            <a:off x="0" y="116632"/>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dirty="0"/>
              <a:t>BAKLAN’DA MEYDANA GELEN SEL FELAKETİ</a:t>
            </a:r>
          </a:p>
        </p:txBody>
      </p:sp>
      <p:pic>
        <p:nvPicPr>
          <p:cNvPr id="4" name="İçerik Yer Tutucusu 4">
            <a:extLst>
              <a:ext uri="{FF2B5EF4-FFF2-40B4-BE49-F238E27FC236}">
                <a16:creationId xmlns:a16="http://schemas.microsoft.com/office/drawing/2014/main" id="{B81DBFFD-B2C9-C471-5348-FEAB31EFE9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88025" y="620688"/>
            <a:ext cx="4335506" cy="6237312"/>
          </a:xfrm>
          <a:prstGeom prst="rect">
            <a:avLst/>
          </a:prstGeom>
          <a:ln w="28575">
            <a:solidFill>
              <a:schemeClr val="tx1"/>
            </a:solidFill>
          </a:ln>
        </p:spPr>
      </p:pic>
      <p:pic>
        <p:nvPicPr>
          <p:cNvPr id="2" name="İçerik Yer Tutucusu 7">
            <a:extLst>
              <a:ext uri="{FF2B5EF4-FFF2-40B4-BE49-F238E27FC236}">
                <a16:creationId xmlns:a16="http://schemas.microsoft.com/office/drawing/2014/main" id="{7F413A7C-53D7-15B8-4D3F-4CB70FA091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538100538"/>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4294967295"/>
          </p:nvPr>
        </p:nvSpPr>
        <p:spPr>
          <a:xfrm>
            <a:off x="457200" y="1600202"/>
            <a:ext cx="8229600" cy="4525963"/>
          </a:xfrm>
        </p:spPr>
        <p:txBody>
          <a:bodyPr/>
          <a:lstStyle/>
          <a:p>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0" y="-28502"/>
            <a:ext cx="9138880" cy="6886501"/>
          </a:xfrm>
          <a:prstGeom prst="rect">
            <a:avLst/>
          </a:prstGeom>
        </p:spPr>
      </p:pic>
      <p:sp>
        <p:nvSpPr>
          <p:cNvPr id="6" name="Dikdörtgen 5"/>
          <p:cNvSpPr/>
          <p:nvPr/>
        </p:nvSpPr>
        <p:spPr>
          <a:xfrm>
            <a:off x="39921" y="92074"/>
            <a:ext cx="9119519"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MEZARLIK DÜZENLEME ÇALIŞMALARI</a:t>
            </a:r>
          </a:p>
        </p:txBody>
      </p:sp>
      <p:sp>
        <p:nvSpPr>
          <p:cNvPr id="7" name="Dikdörtgen 1"/>
          <p:cNvSpPr>
            <a:spLocks noChangeArrowheads="1"/>
          </p:cNvSpPr>
          <p:nvPr/>
        </p:nvSpPr>
        <p:spPr bwMode="auto">
          <a:xfrm>
            <a:off x="-29682" y="6335870"/>
            <a:ext cx="9189122"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altLang="tr-TR"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MEZARLIKLARA ZİYARETTE ULAŞIM</a:t>
            </a:r>
          </a:p>
        </p:txBody>
      </p:sp>
      <p:pic>
        <p:nvPicPr>
          <p:cNvPr id="10" name="İçerik Yer Tutucusu 7">
            <a:extLst>
              <a:ext uri="{FF2B5EF4-FFF2-40B4-BE49-F238E27FC236}">
                <a16:creationId xmlns:a16="http://schemas.microsoft.com/office/drawing/2014/main" id="{E808758B-3A44-B4CA-7FD7-1A62E74598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34453187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EC31359-782D-4433-9C7A-89E52AEED8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88640"/>
            <a:ext cx="4320480" cy="2969076"/>
          </a:xfrm>
          <a:prstGeom prst="rect">
            <a:avLst/>
          </a:prstGeom>
          <a:ln w="28575">
            <a:solidFill>
              <a:schemeClr val="tx1"/>
            </a:solidFill>
          </a:ln>
        </p:spPr>
      </p:pic>
      <p:pic>
        <p:nvPicPr>
          <p:cNvPr id="5" name="Picture 2" descr="D:\atilla\Kapalı Pazar Yeri\WhatsApp Image 2018-01-30 at 12.12.04.jpeg">
            <a:extLst>
              <a:ext uri="{FF2B5EF4-FFF2-40B4-BE49-F238E27FC236}">
                <a16:creationId xmlns:a16="http://schemas.microsoft.com/office/drawing/2014/main" id="{70380BB8-BC15-7FE7-FAC3-5C2A0D9D35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5484" y="188295"/>
            <a:ext cx="4461012" cy="296907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6" name="Picture 2" descr="yazı görseli olabilir">
            <a:extLst>
              <a:ext uri="{FF2B5EF4-FFF2-40B4-BE49-F238E27FC236}">
                <a16:creationId xmlns:a16="http://schemas.microsoft.com/office/drawing/2014/main" id="{6D9E413B-28A3-FF73-EC30-7FBD95346E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1" y="3861048"/>
            <a:ext cx="2845586" cy="273664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6" name="Text Box 2">
            <a:extLst>
              <a:ext uri="{FF2B5EF4-FFF2-40B4-BE49-F238E27FC236}">
                <a16:creationId xmlns:a16="http://schemas.microsoft.com/office/drawing/2014/main" id="{865CB011-45D7-4708-992C-750341C33DB4}"/>
              </a:ext>
            </a:extLst>
          </p:cNvPr>
          <p:cNvSpPr txBox="1">
            <a:spLocks noChangeArrowheads="1"/>
          </p:cNvSpPr>
          <p:nvPr/>
        </p:nvSpPr>
        <p:spPr bwMode="auto">
          <a:xfrm>
            <a:off x="231304" y="2967335"/>
            <a:ext cx="8805192" cy="92333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i="1" dirty="0"/>
              <a:t>DENİZLİ BÜYÜKŞEHİR BELEDİYESİ TARAFINDAN EL KONULAN KÜLTÜR MERKEZİ VE KAPALI PAZAR YERİ SONUCUNDA İLÇEMİZE KAZANDIRILAN YENİ PAZAR YERİMİZ HAYIRLI OLSUN!</a:t>
            </a:r>
          </a:p>
        </p:txBody>
      </p:sp>
      <p:pic>
        <p:nvPicPr>
          <p:cNvPr id="1028" name="Picture 4" descr="yazı görseli olabilir">
            <a:extLst>
              <a:ext uri="{FF2B5EF4-FFF2-40B4-BE49-F238E27FC236}">
                <a16:creationId xmlns:a16="http://schemas.microsoft.com/office/drawing/2014/main" id="{40B567BE-2731-D800-7A39-5F376F44655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00" y="3861392"/>
            <a:ext cx="2664296" cy="273630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yazı görseli olabilir">
            <a:extLst>
              <a:ext uri="{FF2B5EF4-FFF2-40B4-BE49-F238E27FC236}">
                <a16:creationId xmlns:a16="http://schemas.microsoft.com/office/drawing/2014/main" id="{24F89774-92CB-907B-7AF3-7B2D96EBFA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0739" y="3861048"/>
            <a:ext cx="3196409" cy="273664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8" name="İçerik Yer Tutucusu 7">
            <a:extLst>
              <a:ext uri="{FF2B5EF4-FFF2-40B4-BE49-F238E27FC236}">
                <a16:creationId xmlns:a16="http://schemas.microsoft.com/office/drawing/2014/main" id="{58956C96-C2C3-90FE-647A-D24AEB3B7A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07637853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asper\Desktop\Yeni klasör (2)\Resim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26885"/>
            <a:ext cx="3821083" cy="255809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ABCD44BE-F1A1-4B02-B1E2-88158EB9D8CF}"/>
              </a:ext>
            </a:extLst>
          </p:cNvPr>
          <p:cNvSpPr/>
          <p:nvPr/>
        </p:nvSpPr>
        <p:spPr>
          <a:xfrm>
            <a:off x="12702" y="188640"/>
            <a:ext cx="9131298" cy="338554"/>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6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KEKLİKTAŞI C TİPİ MESİRELİK ALANI (20 HEKTAR) HALKIN HİZMETİNE SUNULMUŞTUR.</a:t>
            </a:r>
          </a:p>
        </p:txBody>
      </p:sp>
      <p:pic>
        <p:nvPicPr>
          <p:cNvPr id="6" name="Picture 12" descr="C:\Users\Casper\Desktop\Yeni klasör (2)\IMG-20170726-WA0057.jpg">
            <a:extLst>
              <a:ext uri="{FF2B5EF4-FFF2-40B4-BE49-F238E27FC236}">
                <a16:creationId xmlns:a16="http://schemas.microsoft.com/office/drawing/2014/main" id="{D5EDA544-9123-C307-3B48-81F116A961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726885"/>
            <a:ext cx="4032448" cy="2558099"/>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7" name="Picture 11" descr="C:\Users\Casper\Desktop\Yeni klasör (2)\IMG-20170726-WA0055.jpg">
            <a:extLst>
              <a:ext uri="{FF2B5EF4-FFF2-40B4-BE49-F238E27FC236}">
                <a16:creationId xmlns:a16="http://schemas.microsoft.com/office/drawing/2014/main" id="{67C9E679-CC0D-8F5C-F8FF-ACE8B6128CA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3484674"/>
            <a:ext cx="3821083" cy="255809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8" name="Picture 10" descr="C:\Users\Casper\Desktop\Yeni klasör (2)\DSC_4664.JPG">
            <a:extLst>
              <a:ext uri="{FF2B5EF4-FFF2-40B4-BE49-F238E27FC236}">
                <a16:creationId xmlns:a16="http://schemas.microsoft.com/office/drawing/2014/main" id="{8C1D8B02-156E-2566-BDBE-0BC2290A806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008" y="3484673"/>
            <a:ext cx="4032448" cy="255809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9" name="İçerik Yer Tutucusu 7">
            <a:extLst>
              <a:ext uri="{FF2B5EF4-FFF2-40B4-BE49-F238E27FC236}">
                <a16:creationId xmlns:a16="http://schemas.microsoft.com/office/drawing/2014/main" id="{1F4E575F-6D4F-B7E3-52E9-86262B35B5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11338471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074" name="Picture 2" descr="C:\Users\Casper\Desktop\Yeni klasör (2)\Resim2.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0" y="23986"/>
            <a:ext cx="9144000" cy="6834014"/>
          </a:xfrm>
          <a:prstGeom prst="rect">
            <a:avLst/>
          </a:prstGeom>
          <a:noFill/>
          <a:extLst>
            <a:ext uri="{909E8E84-426E-40DD-AFC4-6F175D3DCCD1}">
              <a14:hiddenFill xmlns:a14="http://schemas.microsoft.com/office/drawing/2010/main">
                <a:solidFill>
                  <a:srgbClr val="FFFFFF"/>
                </a:solidFill>
              </a14:hiddenFill>
            </a:ext>
          </a:extLst>
        </p:spPr>
      </p:pic>
      <p:pic>
        <p:nvPicPr>
          <p:cNvPr id="3" name="İçerik Yer Tutucusu 7">
            <a:extLst>
              <a:ext uri="{FF2B5EF4-FFF2-40B4-BE49-F238E27FC236}">
                <a16:creationId xmlns:a16="http://schemas.microsoft.com/office/drawing/2014/main" id="{093F1B38-2ACF-A45E-6408-94CBF54EE2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65322909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Casper\Desktop\Yeni klasör (2)\IMG-20170726-WA0009.jpg"/>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303440" y="404664"/>
            <a:ext cx="4245404" cy="2653461"/>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5" name="Picture 6" descr="C:\Users\Casper\Desktop\Yeni klasör (2)\WhatsApp Image 2018-11-14 at 15.37.40.jpeg">
            <a:extLst>
              <a:ext uri="{FF2B5EF4-FFF2-40B4-BE49-F238E27FC236}">
                <a16:creationId xmlns:a16="http://schemas.microsoft.com/office/drawing/2014/main" id="{944519CD-6D70-E7A2-BA0C-8B572CB52D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404664"/>
            <a:ext cx="4389419" cy="2653461"/>
          </a:xfrm>
          <a:prstGeom prst="rect">
            <a:avLst/>
          </a:prstGeom>
          <a:noFill/>
          <a:ln w="28575">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6" name="Picture 10" descr="C:\Users\Casper\Desktop\Yeni klasör (2)\WhatsApp Image 2018-10-20 at 15.50.58.jpeg">
            <a:extLst>
              <a:ext uri="{FF2B5EF4-FFF2-40B4-BE49-F238E27FC236}">
                <a16:creationId xmlns:a16="http://schemas.microsoft.com/office/drawing/2014/main" id="{1A7CD95E-505B-589C-A67D-F930CA62C8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314" y="3366375"/>
            <a:ext cx="4245404" cy="295232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7" name="Picture 3" descr="C:\Users\Casper\Desktop\Yeni klasör (2)\Resim5.jpg">
            <a:extLst>
              <a:ext uri="{FF2B5EF4-FFF2-40B4-BE49-F238E27FC236}">
                <a16:creationId xmlns:a16="http://schemas.microsoft.com/office/drawing/2014/main" id="{2E102CAE-8F74-F1B9-F2A3-38A005F17F4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2306" y="3366376"/>
            <a:ext cx="4411121" cy="295232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8" name="İçerik Yer Tutucusu 7">
            <a:extLst>
              <a:ext uri="{FF2B5EF4-FFF2-40B4-BE49-F238E27FC236}">
                <a16:creationId xmlns:a16="http://schemas.microsoft.com/office/drawing/2014/main" id="{C8DE14B0-0736-6B05-06D3-902A9B223C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2475995479"/>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0" descr="C:\Users\Casper\Desktop\Yeni klasör (2)\DSC_9539.JPG"/>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152291" y="449614"/>
            <a:ext cx="4248472" cy="259850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5" name="Picture 2" descr="C:\Users\Casper\Desktop\EKLE\MESİRE (5).JPG">
            <a:extLst>
              <a:ext uri="{FF2B5EF4-FFF2-40B4-BE49-F238E27FC236}">
                <a16:creationId xmlns:a16="http://schemas.microsoft.com/office/drawing/2014/main" id="{F588E4CF-3D1C-B0FE-2C93-878D7C0584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6467" y="449614"/>
            <a:ext cx="4522680" cy="259850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6" name="Picture 2" descr="C:\Users\Casper\Desktop\EKLE\MESİRE.JPG">
            <a:extLst>
              <a:ext uri="{FF2B5EF4-FFF2-40B4-BE49-F238E27FC236}">
                <a16:creationId xmlns:a16="http://schemas.microsoft.com/office/drawing/2014/main" id="{7CA24277-0701-4962-EC6E-E37113AA61B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845" y="3428002"/>
            <a:ext cx="4248472" cy="280831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7" name="İçerik Yer Tutucusu 4">
            <a:extLst>
              <a:ext uri="{FF2B5EF4-FFF2-40B4-BE49-F238E27FC236}">
                <a16:creationId xmlns:a16="http://schemas.microsoft.com/office/drawing/2014/main" id="{91B24CCE-5D48-509E-C67E-BC99FC9CD5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6377" y="3428002"/>
            <a:ext cx="4522679" cy="2808312"/>
          </a:xfrm>
          <a:prstGeom prst="rect">
            <a:avLst/>
          </a:prstGeom>
          <a:ln w="28575">
            <a:solidFill>
              <a:schemeClr val="tx1"/>
            </a:solidFill>
          </a:ln>
        </p:spPr>
      </p:pic>
      <p:pic>
        <p:nvPicPr>
          <p:cNvPr id="8" name="İçerik Yer Tutucusu 7">
            <a:extLst>
              <a:ext uri="{FF2B5EF4-FFF2-40B4-BE49-F238E27FC236}">
                <a16:creationId xmlns:a16="http://schemas.microsoft.com/office/drawing/2014/main" id="{1646AB16-1048-D6C8-9944-73851DA7B3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94684597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49FE943-1D97-4ED0-A418-99D44D709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61"/>
            <a:ext cx="9144000" cy="6846277"/>
          </a:xfrm>
          <a:prstGeom prst="rect">
            <a:avLst/>
          </a:prstGeom>
          <a:ln w="28575">
            <a:solidFill>
              <a:schemeClr val="tx1"/>
            </a:solidFill>
          </a:ln>
        </p:spPr>
      </p:pic>
      <p:sp>
        <p:nvSpPr>
          <p:cNvPr id="4" name="Dikdörtgen 3"/>
          <p:cNvSpPr/>
          <p:nvPr/>
        </p:nvSpPr>
        <p:spPr>
          <a:xfrm>
            <a:off x="0" y="188640"/>
            <a:ext cx="9144000" cy="646331"/>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b="1" i="1" dirty="0">
                <a:latin typeface="Arial" panose="020B0604020202020204" pitchFamily="34" charset="0"/>
                <a:cs typeface="Arial" panose="020B0604020202020204" pitchFamily="34" charset="0"/>
              </a:rPr>
              <a:t>İLÇE MERKEZİMİZDE YENİ ÜZÜM ALIM RAMPASI YAPIM ÇALIŞMALARI TAMAMLANMIŞTIR.</a:t>
            </a:r>
          </a:p>
        </p:txBody>
      </p:sp>
      <p:pic>
        <p:nvPicPr>
          <p:cNvPr id="7" name="İçerik Yer Tutucusu 7">
            <a:extLst>
              <a:ext uri="{FF2B5EF4-FFF2-40B4-BE49-F238E27FC236}">
                <a16:creationId xmlns:a16="http://schemas.microsoft.com/office/drawing/2014/main" id="{8323ED4C-9BDA-BB90-F1D0-DF6F6879FF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29052021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35E874F-871B-46F3-BC60-077A4FC8CC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570166"/>
            <a:ext cx="4475103" cy="3362890"/>
          </a:xfrm>
          <a:prstGeom prst="rect">
            <a:avLst/>
          </a:prstGeom>
          <a:ln w="28575">
            <a:solidFill>
              <a:schemeClr val="tx1"/>
            </a:solidFill>
          </a:ln>
        </p:spPr>
      </p:pic>
      <p:sp>
        <p:nvSpPr>
          <p:cNvPr id="4" name="Dikdörtgen 3"/>
          <p:cNvSpPr/>
          <p:nvPr/>
        </p:nvSpPr>
        <p:spPr>
          <a:xfrm>
            <a:off x="20797" y="169277"/>
            <a:ext cx="9144000" cy="338554"/>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p>
            <a:pPr algn="ctr"/>
            <a:r>
              <a:rPr lang="tr-T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İLÇE MERKEZİMİZDE 60 TON KAPASİTELİ ELEKTRONİK KANTAR KURULUM ÇALIŞMALARI</a:t>
            </a:r>
          </a:p>
        </p:txBody>
      </p:sp>
      <p:pic>
        <p:nvPicPr>
          <p:cNvPr id="5" name="İçerik Yer Tutucusu 7">
            <a:extLst>
              <a:ext uri="{FF2B5EF4-FFF2-40B4-BE49-F238E27FC236}">
                <a16:creationId xmlns:a16="http://schemas.microsoft.com/office/drawing/2014/main" id="{B658870C-54E7-CBE2-63BF-5A888CD1C4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378" y="2822484"/>
            <a:ext cx="4221908" cy="3838927"/>
          </a:xfrm>
          <a:prstGeom prst="rect">
            <a:avLst/>
          </a:prstGeom>
          <a:ln w="28575">
            <a:solidFill>
              <a:schemeClr val="tx1"/>
            </a:solidFill>
          </a:ln>
        </p:spPr>
      </p:pic>
      <p:pic>
        <p:nvPicPr>
          <p:cNvPr id="6" name="İçerik Yer Tutucusu 7">
            <a:extLst>
              <a:ext uri="{FF2B5EF4-FFF2-40B4-BE49-F238E27FC236}">
                <a16:creationId xmlns:a16="http://schemas.microsoft.com/office/drawing/2014/main" id="{653BB57F-8EB4-C49C-7A6C-BEC47E4688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25972971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descr="C:\Users\Casper\Downloads\WhatsApp Image 2018-04-22 at 09.33.0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C9C797BD-F973-47C7-8933-0B350D907B52}"/>
              </a:ext>
            </a:extLst>
          </p:cNvPr>
          <p:cNvSpPr>
            <a:spLocks noChangeArrowheads="1"/>
          </p:cNvSpPr>
          <p:nvPr/>
        </p:nvSpPr>
        <p:spPr bwMode="auto">
          <a:xfrm>
            <a:off x="0" y="5840025"/>
            <a:ext cx="9144000" cy="1015663"/>
          </a:xfrm>
          <a:prstGeom prst="rect">
            <a:avLst/>
          </a:prstGeom>
          <a:gradFill flip="none" rotWithShape="1">
            <a:gsLst>
              <a:gs pos="0">
                <a:schemeClr val="tx2">
                  <a:lumMod val="60000"/>
                  <a:lumOff val="40000"/>
                </a:schemeClr>
              </a:gs>
              <a:gs pos="100000">
                <a:schemeClr val="bg1"/>
              </a:gs>
            </a:gsLst>
            <a:lin ang="2700000" scaled="1"/>
            <a:tileRect/>
          </a:gradFill>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ltLang="tr-T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31 MART 2014 ÖNCESİ BİR GRAM MAZOT BULAMAYAN,ALAMAYAN BELEDİYEDEN HALKIN HİZMETİNE</a:t>
            </a:r>
          </a:p>
          <a:p>
            <a:pPr algn="ctr"/>
            <a:r>
              <a:rPr lang="tr-TR" altLang="tr-T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AKARYAKIT SUNAN BELEDİYEYE GEÇİŞ</a:t>
            </a:r>
          </a:p>
        </p:txBody>
      </p:sp>
      <p:pic>
        <p:nvPicPr>
          <p:cNvPr id="2" name="İçerik Yer Tutucusu 7">
            <a:extLst>
              <a:ext uri="{FF2B5EF4-FFF2-40B4-BE49-F238E27FC236}">
                <a16:creationId xmlns:a16="http://schemas.microsoft.com/office/drawing/2014/main" id="{012A8010-0696-0FD7-1F23-F118CD6D91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565765043"/>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4" descr="C:\Users\Casper\Desktop\WhatsApp Image 2018-10-08 at 21.59.5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7" y="2120"/>
            <a:ext cx="9132887" cy="69024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a:xfrm>
            <a:off x="-19785" y="35454"/>
            <a:ext cx="9132887" cy="369332"/>
          </a:xfr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p>
            <a:r>
              <a:rPr lang="tr-TR" sz="1800" b="1" i="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İLÇE HÜKÜMET BİNASI TAMAMLANMIŞ VE HİZMETE GEÇMİŞTİR.</a:t>
            </a:r>
          </a:p>
        </p:txBody>
      </p:sp>
      <p:pic>
        <p:nvPicPr>
          <p:cNvPr id="3" name="İçerik Yer Tutucusu 7">
            <a:extLst>
              <a:ext uri="{FF2B5EF4-FFF2-40B4-BE49-F238E27FC236}">
                <a16:creationId xmlns:a16="http://schemas.microsoft.com/office/drawing/2014/main" id="{E6BBAF51-6CFD-9797-4F91-17C5A6ED43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972171222"/>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FAA5FDA6-8AA1-4D50-BC5B-94FEC3F0424C}"/>
              </a:ext>
            </a:extLst>
          </p:cNvPr>
          <p:cNvSpPr txBox="1"/>
          <p:nvPr/>
        </p:nvSpPr>
        <p:spPr>
          <a:xfrm>
            <a:off x="0" y="116632"/>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dirty="0"/>
              <a:t>2024 YILI EYLÜL AYINDA MEYDANA GELEN </a:t>
            </a:r>
          </a:p>
          <a:p>
            <a:r>
              <a:rPr lang="tr-TR" dirty="0"/>
              <a:t>AŞIRI YAĞIŞ ve YAŞANAN DOLU AFETİ</a:t>
            </a:r>
          </a:p>
        </p:txBody>
      </p:sp>
      <p:pic>
        <p:nvPicPr>
          <p:cNvPr id="3" name="Resim 2">
            <a:extLst>
              <a:ext uri="{FF2B5EF4-FFF2-40B4-BE49-F238E27FC236}">
                <a16:creationId xmlns:a16="http://schemas.microsoft.com/office/drawing/2014/main" id="{9E780F30-6AB6-5A2A-2E2B-6A51A5DB9E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987066"/>
            <a:ext cx="2880321" cy="2530805"/>
          </a:xfrm>
          <a:prstGeom prst="rect">
            <a:avLst/>
          </a:prstGeom>
          <a:ln w="28575">
            <a:solidFill>
              <a:schemeClr val="tx1"/>
            </a:solidFill>
          </a:ln>
        </p:spPr>
      </p:pic>
      <p:pic>
        <p:nvPicPr>
          <p:cNvPr id="2" name="Resim 1">
            <a:extLst>
              <a:ext uri="{FF2B5EF4-FFF2-40B4-BE49-F238E27FC236}">
                <a16:creationId xmlns:a16="http://schemas.microsoft.com/office/drawing/2014/main" id="{5F5930BD-FB91-DFA2-270C-134C5C36B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60" y="4083410"/>
            <a:ext cx="3090402" cy="2530805"/>
          </a:xfrm>
          <a:prstGeom prst="rect">
            <a:avLst/>
          </a:prstGeom>
          <a:ln w="28575">
            <a:solidFill>
              <a:schemeClr val="tx1"/>
            </a:solidFill>
          </a:ln>
        </p:spPr>
      </p:pic>
      <p:pic>
        <p:nvPicPr>
          <p:cNvPr id="4" name="Resim 3">
            <a:extLst>
              <a:ext uri="{FF2B5EF4-FFF2-40B4-BE49-F238E27FC236}">
                <a16:creationId xmlns:a16="http://schemas.microsoft.com/office/drawing/2014/main" id="{7EE32541-E002-CB5C-6554-41A0FC4A8E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1962" y="4083410"/>
            <a:ext cx="2880321" cy="2530805"/>
          </a:xfrm>
          <a:prstGeom prst="rect">
            <a:avLst/>
          </a:prstGeom>
          <a:ln w="28575">
            <a:solidFill>
              <a:schemeClr val="tx1"/>
            </a:solidFill>
          </a:ln>
        </p:spPr>
      </p:pic>
      <p:pic>
        <p:nvPicPr>
          <p:cNvPr id="5" name="Resim 4">
            <a:extLst>
              <a:ext uri="{FF2B5EF4-FFF2-40B4-BE49-F238E27FC236}">
                <a16:creationId xmlns:a16="http://schemas.microsoft.com/office/drawing/2014/main" id="{240C5BDD-8CA8-D481-DC0D-BF672FC8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62284" y="4077072"/>
            <a:ext cx="2990156" cy="2530805"/>
          </a:xfrm>
          <a:prstGeom prst="rect">
            <a:avLst/>
          </a:prstGeom>
          <a:ln w="28575">
            <a:solidFill>
              <a:schemeClr val="tx1"/>
            </a:solidFill>
          </a:ln>
        </p:spPr>
      </p:pic>
      <p:pic>
        <p:nvPicPr>
          <p:cNvPr id="7" name="Resim 6">
            <a:extLst>
              <a:ext uri="{FF2B5EF4-FFF2-40B4-BE49-F238E27FC236}">
                <a16:creationId xmlns:a16="http://schemas.microsoft.com/office/drawing/2014/main" id="{A3F8B273-BAD5-4925-3416-3D8277691C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621" y="987066"/>
            <a:ext cx="3046220" cy="2530805"/>
          </a:xfrm>
          <a:prstGeom prst="rect">
            <a:avLst/>
          </a:prstGeom>
          <a:ln w="28575">
            <a:solidFill>
              <a:schemeClr val="tx1"/>
            </a:solidFill>
          </a:ln>
        </p:spPr>
      </p:pic>
      <p:pic>
        <p:nvPicPr>
          <p:cNvPr id="8" name="Resim 7">
            <a:extLst>
              <a:ext uri="{FF2B5EF4-FFF2-40B4-BE49-F238E27FC236}">
                <a16:creationId xmlns:a16="http://schemas.microsoft.com/office/drawing/2014/main" id="{9B4B589B-B8A5-D9D1-0D03-9DCB78869C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12159" y="980728"/>
            <a:ext cx="3046219" cy="2530805"/>
          </a:xfrm>
          <a:prstGeom prst="rect">
            <a:avLst/>
          </a:prstGeom>
          <a:ln w="28575">
            <a:solidFill>
              <a:schemeClr val="tx1"/>
            </a:solidFill>
          </a:ln>
        </p:spPr>
      </p:pic>
      <p:pic>
        <p:nvPicPr>
          <p:cNvPr id="9" name="İçerik Yer Tutucusu 7">
            <a:extLst>
              <a:ext uri="{FF2B5EF4-FFF2-40B4-BE49-F238E27FC236}">
                <a16:creationId xmlns:a16="http://schemas.microsoft.com/office/drawing/2014/main" id="{1A8504C5-B9EF-F7CA-B097-9AF998763E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458141403"/>
      </p:ext>
    </p:extLst>
  </p:cSld>
  <p:clrMapOvr>
    <a:masterClrMapping/>
  </p:clrMapOvr>
  <mc:AlternateContent xmlns:mc="http://schemas.openxmlformats.org/markup-compatibility/2006" xmlns:p14="http://schemas.microsoft.com/office/powerpoint/2010/main">
    <mc:Choice Requires="p14">
      <p:transition p14:dur="30"/>
    </mc:Choice>
    <mc:Fallback xmlns="">
      <p:transition advClick="0" advTm="300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7">
            <a:extLst>
              <a:ext uri="{FF2B5EF4-FFF2-40B4-BE49-F238E27FC236}">
                <a16:creationId xmlns:a16="http://schemas.microsoft.com/office/drawing/2014/main" id="{E2E30012-BED7-B236-A7EB-7E6A641B0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0" y="0"/>
            <a:ext cx="9162910" cy="6858000"/>
          </a:xfrm>
          <a:prstGeom prst="rect">
            <a:avLst/>
          </a:prstGeom>
        </p:spPr>
      </p:pic>
      <p:sp>
        <p:nvSpPr>
          <p:cNvPr id="130050" name="Unvan 3"/>
          <p:cNvSpPr>
            <a:spLocks noGrp="1" noChangeArrowheads="1"/>
          </p:cNvSpPr>
          <p:nvPr>
            <p:ph type="title"/>
          </p:nvPr>
        </p:nvSpPr>
        <p:spPr>
          <a:xfrm>
            <a:off x="3940" y="188640"/>
            <a:ext cx="9140060" cy="6309420"/>
          </a:xfrm>
        </p:spPr>
        <p:txBody>
          <a:bodyPr wrap="square">
            <a:spAutoFit/>
          </a:bodyPr>
          <a:lstStyle/>
          <a:p>
            <a:pPr algn="l" eaLnBrk="1" hangingPunct="1"/>
            <a:r>
              <a:rPr lang="tr-TR" altLang="tr-TR" sz="4000" b="1" i="1" u="sng" dirty="0"/>
              <a:t>EĞİTİM ÖNCELİKLERİMİZDENDİR</a:t>
            </a:r>
            <a:br>
              <a:rPr lang="tr-TR" altLang="tr-TR" sz="4000" b="1" i="1" dirty="0"/>
            </a:br>
            <a:r>
              <a:rPr lang="tr-TR" altLang="tr-TR" sz="4000" b="1" i="1" dirty="0"/>
              <a:t>TÜM OKULLARDA</a:t>
            </a:r>
            <a:br>
              <a:rPr lang="tr-TR" altLang="tr-TR" sz="4000" b="1" i="1" dirty="0"/>
            </a:br>
            <a:r>
              <a:rPr lang="tr-TR" altLang="tr-TR" sz="4000" b="1" i="1" dirty="0">
                <a:solidFill>
                  <a:srgbClr val="FF0000"/>
                </a:solidFill>
              </a:rPr>
              <a:t>ÇEVRE  DÜZENLEMELERİ</a:t>
            </a:r>
            <a:r>
              <a:rPr lang="tr-TR" altLang="tr-TR" sz="4000" b="1" i="1" dirty="0"/>
              <a:t>,</a:t>
            </a:r>
            <a:br>
              <a:rPr lang="tr-TR" altLang="tr-TR" sz="4000" b="1" i="1" dirty="0"/>
            </a:br>
            <a:r>
              <a:rPr lang="tr-TR" altLang="tr-TR" sz="4000" b="1" i="1" dirty="0">
                <a:solidFill>
                  <a:srgbClr val="FF0000"/>
                </a:solidFill>
              </a:rPr>
              <a:t>BİNA BAKIM ONARIMLARI</a:t>
            </a:r>
            <a:r>
              <a:rPr lang="tr-TR" altLang="tr-TR" sz="4000" b="1" i="1" dirty="0"/>
              <a:t>,</a:t>
            </a:r>
            <a:br>
              <a:rPr lang="tr-TR" altLang="tr-TR" sz="4000" b="1" i="1" dirty="0"/>
            </a:br>
            <a:r>
              <a:rPr lang="tr-TR" altLang="tr-TR" sz="4000" b="1" i="1" dirty="0"/>
              <a:t>YAPILARAK ÖĞRENCİLERİMİZE </a:t>
            </a:r>
            <a:br>
              <a:rPr lang="tr-TR" altLang="tr-TR" sz="4000" b="1" i="1" dirty="0"/>
            </a:br>
            <a:r>
              <a:rPr lang="tr-TR" altLang="tr-TR" b="1" i="1" dirty="0"/>
              <a:t>GÜZEL</a:t>
            </a:r>
            <a:r>
              <a:rPr lang="tr-TR" altLang="tr-TR" sz="4000" b="1" i="1" dirty="0"/>
              <a:t> VE TEMİZ BİR EĞİTİM </a:t>
            </a:r>
            <a:br>
              <a:rPr lang="tr-TR" altLang="tr-TR" sz="4000" b="1" i="1" dirty="0"/>
            </a:br>
            <a:r>
              <a:rPr lang="tr-TR" altLang="tr-TR" sz="4000" b="1" i="1" dirty="0"/>
              <a:t>ORTAMI SAĞLANMIŞTIR.</a:t>
            </a:r>
            <a:br>
              <a:rPr lang="tr-TR" altLang="tr-TR" sz="4000" b="1" i="1" dirty="0"/>
            </a:br>
            <a:br>
              <a:rPr lang="tr-TR" altLang="tr-TR" sz="4000" b="1" i="1" dirty="0"/>
            </a:br>
            <a:r>
              <a:rPr lang="tr-TR" altLang="tr-TR" sz="4000" b="1" i="1" dirty="0"/>
              <a:t>		OKULLARIMIZIN TAMAMI </a:t>
            </a:r>
            <a:br>
              <a:rPr lang="tr-TR" altLang="tr-TR" sz="4000" b="1" i="1" dirty="0"/>
            </a:br>
            <a:r>
              <a:rPr lang="tr-TR" altLang="tr-TR" sz="4000" b="1" i="1" dirty="0"/>
              <a:t>		</a:t>
            </a:r>
            <a:r>
              <a:rPr lang="tr-TR" altLang="tr-TR" sz="4000" b="1" i="1" u="sng" dirty="0">
                <a:solidFill>
                  <a:srgbClr val="FF0000"/>
                </a:solidFill>
              </a:rPr>
              <a:t>BEYAZ BAYRAK </a:t>
            </a:r>
            <a:r>
              <a:rPr lang="tr-TR" altLang="tr-TR" sz="4000" b="1" i="1" dirty="0"/>
              <a:t>ALMIŞTIR</a:t>
            </a:r>
            <a:r>
              <a:rPr lang="tr-TR" altLang="tr-TR" sz="3600" b="1" i="1" dirty="0"/>
              <a:t>.</a:t>
            </a:r>
            <a:endParaRPr lang="tr-TR" altLang="tr-TR" sz="3600" i="1" dirty="0"/>
          </a:p>
        </p:txBody>
      </p:sp>
      <p:pic>
        <p:nvPicPr>
          <p:cNvPr id="5" name="Resim 4">
            <a:extLst>
              <a:ext uri="{FF2B5EF4-FFF2-40B4-BE49-F238E27FC236}">
                <a16:creationId xmlns:a16="http://schemas.microsoft.com/office/drawing/2014/main" id="{02E357CE-EAA7-49BF-8C71-7529690582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2280" y="435475"/>
            <a:ext cx="1912154" cy="2448272"/>
          </a:xfrm>
          <a:prstGeom prst="rect">
            <a:avLst/>
          </a:prstGeom>
        </p:spPr>
      </p:pic>
    </p:spTree>
    <p:extLst>
      <p:ext uri="{BB962C8B-B14F-4D97-AF65-F5344CB8AC3E}">
        <p14:creationId xmlns:p14="http://schemas.microsoft.com/office/powerpoint/2010/main" val="3595397046"/>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7E3676F-72BC-461A-AE12-3B1CB29DCF6E}"/>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79511" y="269788"/>
            <a:ext cx="4212283" cy="3159212"/>
          </a:xfrm>
          <a:ln w="28575">
            <a:solidFill>
              <a:schemeClr val="tx1"/>
            </a:solidFill>
          </a:ln>
        </p:spPr>
      </p:pic>
      <p:sp>
        <p:nvSpPr>
          <p:cNvPr id="6" name="Dikdörtgen 5">
            <a:extLst>
              <a:ext uri="{FF2B5EF4-FFF2-40B4-BE49-F238E27FC236}">
                <a16:creationId xmlns:a16="http://schemas.microsoft.com/office/drawing/2014/main" id="{107962DE-F93B-43AC-B7B0-AA0838BFD99E}"/>
              </a:ext>
            </a:extLst>
          </p:cNvPr>
          <p:cNvSpPr/>
          <p:nvPr/>
        </p:nvSpPr>
        <p:spPr>
          <a:xfrm>
            <a:off x="179510" y="2846094"/>
            <a:ext cx="4212283" cy="58477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600" b="1" i="1" dirty="0"/>
              <a:t>HÜSAMETTİN TUYJİ ÇOK PROGRAMLI ANADOLU LİSESİ </a:t>
            </a:r>
            <a:r>
              <a:rPr lang="tr-TR" sz="1600" b="1" i="1" dirty="0">
                <a:solidFill>
                  <a:srgbClr val="FF0000"/>
                </a:solidFill>
              </a:rPr>
              <a:t>ESKİ GÖRÜNÜMÜ</a:t>
            </a:r>
          </a:p>
        </p:txBody>
      </p:sp>
      <p:pic>
        <p:nvPicPr>
          <p:cNvPr id="3" name="İçerik Yer Tutucusu 4">
            <a:extLst>
              <a:ext uri="{FF2B5EF4-FFF2-40B4-BE49-F238E27FC236}">
                <a16:creationId xmlns:a16="http://schemas.microsoft.com/office/drawing/2014/main" id="{C53306D5-0A5E-EB53-54CC-2819149754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992" y="269788"/>
            <a:ext cx="4464497" cy="3159212"/>
          </a:xfrm>
          <a:prstGeom prst="rect">
            <a:avLst/>
          </a:prstGeom>
          <a:ln w="28575">
            <a:solidFill>
              <a:schemeClr val="tx1"/>
            </a:solidFill>
          </a:ln>
        </p:spPr>
      </p:pic>
      <p:pic>
        <p:nvPicPr>
          <p:cNvPr id="4" name="Resim 2">
            <a:extLst>
              <a:ext uri="{FF2B5EF4-FFF2-40B4-BE49-F238E27FC236}">
                <a16:creationId xmlns:a16="http://schemas.microsoft.com/office/drawing/2014/main" id="{FBC19CCD-C562-E2DA-5A73-7850EDEEB5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8131" y="3534822"/>
            <a:ext cx="4243719" cy="315921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6A26ED39-C318-2CC9-4DFB-6474840AF21A}"/>
              </a:ext>
            </a:extLst>
          </p:cNvPr>
          <p:cNvSpPr/>
          <p:nvPr/>
        </p:nvSpPr>
        <p:spPr>
          <a:xfrm>
            <a:off x="4499991" y="2844225"/>
            <a:ext cx="4464497" cy="58477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600" b="1" i="1" dirty="0"/>
              <a:t>HÜSAMETTİN TUYJİ ÇOK PROGRAMLI ANADOLU LİSESİ </a:t>
            </a:r>
            <a:r>
              <a:rPr lang="tr-TR" sz="1600" b="1" i="1" dirty="0">
                <a:solidFill>
                  <a:srgbClr val="FF0000"/>
                </a:solidFill>
              </a:rPr>
              <a:t>YENİLEME ÇALIŞMALARI</a:t>
            </a:r>
          </a:p>
        </p:txBody>
      </p:sp>
      <p:sp>
        <p:nvSpPr>
          <p:cNvPr id="9" name="Dikdörtgen 8">
            <a:extLst>
              <a:ext uri="{FF2B5EF4-FFF2-40B4-BE49-F238E27FC236}">
                <a16:creationId xmlns:a16="http://schemas.microsoft.com/office/drawing/2014/main" id="{D48B6E19-51BC-1BC8-21A6-5F7F6E870980}"/>
              </a:ext>
            </a:extLst>
          </p:cNvPr>
          <p:cNvSpPr/>
          <p:nvPr/>
        </p:nvSpPr>
        <p:spPr>
          <a:xfrm>
            <a:off x="2378131" y="5859462"/>
            <a:ext cx="4243719" cy="83099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spcBef>
                <a:spcPct val="0"/>
              </a:spcBef>
            </a:pPr>
            <a:r>
              <a:rPr lang="tr-TR" sz="1600" b="1" i="1" dirty="0"/>
              <a:t>HÜSAMETTİN TUYJİ ÇOK PROGRAMLI ANADOLU LİSESİ </a:t>
            </a:r>
            <a:r>
              <a:rPr lang="tr-TR" sz="1600" b="1" i="1" dirty="0">
                <a:solidFill>
                  <a:srgbClr val="FF0000"/>
                </a:solidFill>
              </a:rPr>
              <a:t>YENİLEME ÇALIŞMALARI TAMAMLANMIŞ HALİ</a:t>
            </a:r>
          </a:p>
        </p:txBody>
      </p:sp>
      <p:pic>
        <p:nvPicPr>
          <p:cNvPr id="2" name="İçerik Yer Tutucusu 7">
            <a:extLst>
              <a:ext uri="{FF2B5EF4-FFF2-40B4-BE49-F238E27FC236}">
                <a16:creationId xmlns:a16="http://schemas.microsoft.com/office/drawing/2014/main" id="{1CF99256-29AB-01B0-2694-E2675CE7A6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1670240490"/>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3" name="İçerik Yer Tutucusu 4"/>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5626" y="440952"/>
            <a:ext cx="4741190" cy="6417047"/>
          </a:xfrm>
          <a:ln w="28575">
            <a:solidFill>
              <a:schemeClr val="tx1"/>
            </a:solidFill>
          </a:ln>
        </p:spPr>
      </p:pic>
      <p:sp>
        <p:nvSpPr>
          <p:cNvPr id="5" name="Sağ Ok 4"/>
          <p:cNvSpPr/>
          <p:nvPr/>
        </p:nvSpPr>
        <p:spPr>
          <a:xfrm>
            <a:off x="2129397" y="667546"/>
            <a:ext cx="533648" cy="352803"/>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solidFill>
                <a:srgbClr val="FF0000"/>
              </a:solidFill>
            </a:endParaRPr>
          </a:p>
        </p:txBody>
      </p:sp>
      <p:sp>
        <p:nvSpPr>
          <p:cNvPr id="8" name="Sağ Ok 7"/>
          <p:cNvSpPr/>
          <p:nvPr/>
        </p:nvSpPr>
        <p:spPr>
          <a:xfrm rot="10800000">
            <a:off x="2897659" y="667546"/>
            <a:ext cx="530402" cy="35280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solidFill>
                <a:srgbClr val="FF0000"/>
              </a:solidFill>
            </a:endParaRPr>
          </a:p>
        </p:txBody>
      </p:sp>
      <p:sp>
        <p:nvSpPr>
          <p:cNvPr id="3" name="Unvan 1">
            <a:extLst>
              <a:ext uri="{FF2B5EF4-FFF2-40B4-BE49-F238E27FC236}">
                <a16:creationId xmlns:a16="http://schemas.microsoft.com/office/drawing/2014/main" id="{A63FAED3-E1BF-8787-1A73-7903130E63CC}"/>
              </a:ext>
            </a:extLst>
          </p:cNvPr>
          <p:cNvSpPr txBox="1">
            <a:spLocks noChangeArrowheads="1"/>
          </p:cNvSpPr>
          <p:nvPr/>
        </p:nvSpPr>
        <p:spPr>
          <a:xfrm>
            <a:off x="-1588" y="42567"/>
            <a:ext cx="9145588" cy="369332"/>
          </a:xfrm>
          <a:prstGeom prst="rect">
            <a:avLst/>
          </a:prstGeom>
          <a:gradFill flip="none" rotWithShape="1">
            <a:gsLst>
              <a:gs pos="0">
                <a:schemeClr val="tx2">
                  <a:lumMod val="60000"/>
                  <a:lumOff val="40000"/>
                </a:schemeClr>
              </a:gs>
              <a:gs pos="100000">
                <a:schemeClr val="bg1"/>
              </a:gs>
            </a:gsLst>
            <a:lin ang="2700000" scaled="1"/>
            <a:tileRect/>
          </a:gradFill>
        </p:spPr>
        <p:txBody>
          <a:bodyPr vert="horz" lIns="91440" tIns="45720" rIns="91440" bIns="45720" rtlCol="0" anchor="ctr">
            <a:spAutoFit/>
          </a:bodyPr>
          <a:lstStyle>
            <a:defPPr>
              <a:defRPr lang="tr-TR"/>
            </a:defPPr>
            <a:lvl1pPr algn="ctr">
              <a:spcBef>
                <a:spcPct val="0"/>
              </a:spcBef>
              <a:buNone/>
              <a:defRPr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altLang="tr-TR" i="1" dirty="0"/>
              <a:t>ATATÜRK İLKOKULU</a:t>
            </a:r>
          </a:p>
        </p:txBody>
      </p:sp>
      <p:pic>
        <p:nvPicPr>
          <p:cNvPr id="4" name="Resim 3">
            <a:extLst>
              <a:ext uri="{FF2B5EF4-FFF2-40B4-BE49-F238E27FC236}">
                <a16:creationId xmlns:a16="http://schemas.microsoft.com/office/drawing/2014/main" id="{98000AE2-E633-3FE1-FBD9-CD23B7940A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6816" y="440952"/>
            <a:ext cx="4377184" cy="6417048"/>
          </a:xfrm>
          <a:prstGeom prst="rect">
            <a:avLst/>
          </a:prstGeom>
          <a:ln w="28575">
            <a:solidFill>
              <a:schemeClr val="tx1"/>
            </a:solidFill>
          </a:ln>
        </p:spPr>
      </p:pic>
      <p:sp>
        <p:nvSpPr>
          <p:cNvPr id="6" name="Metin kutusu 5">
            <a:extLst>
              <a:ext uri="{FF2B5EF4-FFF2-40B4-BE49-F238E27FC236}">
                <a16:creationId xmlns:a16="http://schemas.microsoft.com/office/drawing/2014/main" id="{D3FF2879-46B5-D021-D6E9-832D74A25609}"/>
              </a:ext>
            </a:extLst>
          </p:cNvPr>
          <p:cNvSpPr txBox="1"/>
          <p:nvPr/>
        </p:nvSpPr>
        <p:spPr>
          <a:xfrm>
            <a:off x="4642409" y="6093882"/>
            <a:ext cx="4571703" cy="646331"/>
          </a:xfrm>
          <a:prstGeom prst="rect">
            <a:avLst/>
          </a:prstGeom>
          <a:noFill/>
        </p:spPr>
        <p:txBody>
          <a:bodyPr wrap="square" rtlCol="0">
            <a:spAutoFit/>
          </a:bodyPr>
          <a:lstStyle/>
          <a:p>
            <a:pPr algn="ctr"/>
            <a:r>
              <a:rPr lang="tr-TR" b="1" i="1" dirty="0">
                <a:solidFill>
                  <a:schemeClr val="bg1"/>
                </a:solidFill>
              </a:rPr>
              <a:t>SINIFLAR BAŞTAN AŞAĞI DONATILARAK HER HALİYLE YENİLENMİŞTİR.</a:t>
            </a:r>
          </a:p>
        </p:txBody>
      </p:sp>
      <p:pic>
        <p:nvPicPr>
          <p:cNvPr id="2" name="İçerik Yer Tutucusu 7">
            <a:extLst>
              <a:ext uri="{FF2B5EF4-FFF2-40B4-BE49-F238E27FC236}">
                <a16:creationId xmlns:a16="http://schemas.microsoft.com/office/drawing/2014/main" id="{23F6D552-1E27-DE75-CBBE-E92D52551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3474601754"/>
      </p:ext>
    </p:extLst>
  </p:cSld>
  <p:clrMapOvr>
    <a:masterClrMapping/>
  </p:clrMapOvr>
  <mc:AlternateContent xmlns:mc="http://schemas.openxmlformats.org/markup-compatibility/2006" xmlns:p14="http://schemas.microsoft.com/office/powerpoint/2010/main">
    <mc:Choice Requires="p14">
      <p:transition spd="slow" p14:dur="15000" advTm="603000"/>
    </mc:Choice>
    <mc:Fallback xmlns="">
      <p:transition spd="slow" advTm="60300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F95A7406-838C-66A2-7F54-F52169F5C7A1}"/>
              </a:ext>
            </a:extLst>
          </p:cNvPr>
          <p:cNvSpPr txBox="1"/>
          <p:nvPr/>
        </p:nvSpPr>
        <p:spPr>
          <a:xfrm>
            <a:off x="-3245" y="118127"/>
            <a:ext cx="9144000" cy="315471"/>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1600" i="1" dirty="0"/>
              <a:t>TARIM MESLEKİ VE TEKNİK ANADOLU LİSESİ İNŞAAT YAPIM ÇALIŞMALARI</a:t>
            </a:r>
          </a:p>
        </p:txBody>
      </p:sp>
      <p:pic>
        <p:nvPicPr>
          <p:cNvPr id="3" name="İçerik Yer Tutucusu 4">
            <a:extLst>
              <a:ext uri="{FF2B5EF4-FFF2-40B4-BE49-F238E27FC236}">
                <a16:creationId xmlns:a16="http://schemas.microsoft.com/office/drawing/2014/main" id="{1147EC38-E437-F8F8-E89B-8B1E02FC82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636261"/>
            <a:ext cx="4363507" cy="2923487"/>
          </a:xfrm>
          <a:prstGeom prst="rect">
            <a:avLst/>
          </a:prstGeom>
          <a:ln w="38100">
            <a:solidFill>
              <a:schemeClr val="tx1"/>
            </a:solidFill>
          </a:ln>
        </p:spPr>
      </p:pic>
      <p:pic>
        <p:nvPicPr>
          <p:cNvPr id="4" name="İçerik Yer Tutucusu 7">
            <a:extLst>
              <a:ext uri="{FF2B5EF4-FFF2-40B4-BE49-F238E27FC236}">
                <a16:creationId xmlns:a16="http://schemas.microsoft.com/office/drawing/2014/main" id="{005E165C-F7E6-2379-06D8-425841B7A7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201" y="3705285"/>
            <a:ext cx="4187392" cy="2876852"/>
          </a:xfrm>
          <a:prstGeom prst="rect">
            <a:avLst/>
          </a:prstGeom>
          <a:ln w="38100">
            <a:solidFill>
              <a:schemeClr val="tx1"/>
            </a:solidFill>
          </a:ln>
        </p:spPr>
      </p:pic>
      <p:pic>
        <p:nvPicPr>
          <p:cNvPr id="5" name="Resim 4">
            <a:extLst>
              <a:ext uri="{FF2B5EF4-FFF2-40B4-BE49-F238E27FC236}">
                <a16:creationId xmlns:a16="http://schemas.microsoft.com/office/drawing/2014/main" id="{329808EC-1010-A6ED-9B57-0576941DF8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201" y="636262"/>
            <a:ext cx="4187392" cy="2923487"/>
          </a:xfrm>
          <a:prstGeom prst="rect">
            <a:avLst/>
          </a:prstGeom>
          <a:ln w="38100">
            <a:solidFill>
              <a:schemeClr val="tx1"/>
            </a:solidFill>
          </a:ln>
        </p:spPr>
      </p:pic>
      <p:pic>
        <p:nvPicPr>
          <p:cNvPr id="8" name="Resim 7">
            <a:extLst>
              <a:ext uri="{FF2B5EF4-FFF2-40B4-BE49-F238E27FC236}">
                <a16:creationId xmlns:a16="http://schemas.microsoft.com/office/drawing/2014/main" id="{89EE87AD-E14B-5D6E-293E-2550DEDECCA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2012"/>
          <a:stretch/>
        </p:blipFill>
        <p:spPr bwMode="auto">
          <a:xfrm>
            <a:off x="4590257" y="3705285"/>
            <a:ext cx="4363507" cy="2876852"/>
          </a:xfrm>
          <a:prstGeom prst="rect">
            <a:avLst/>
          </a:prstGeom>
          <a:noFill/>
          <a:ln w="38100">
            <a:solidFill>
              <a:schemeClr val="tx1"/>
            </a:solidFill>
          </a:ln>
          <a:extLst>
            <a:ext uri="{53640926-AAD7-44D8-BBD7-CCE9431645EC}">
              <a14:shadowObscured xmlns:a14="http://schemas.microsoft.com/office/drawing/2010/main"/>
            </a:ext>
          </a:extLst>
        </p:spPr>
      </p:pic>
      <p:pic>
        <p:nvPicPr>
          <p:cNvPr id="6" name="İçerik Yer Tutucusu 7">
            <a:extLst>
              <a:ext uri="{FF2B5EF4-FFF2-40B4-BE49-F238E27FC236}">
                <a16:creationId xmlns:a16="http://schemas.microsoft.com/office/drawing/2014/main" id="{50887622-5E42-A3F8-3148-BA90C1E433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51" y="-36103"/>
            <a:ext cx="9162910" cy="6901224"/>
          </a:xfrm>
          <a:prstGeom prst="rect">
            <a:avLst/>
          </a:prstGeom>
        </p:spPr>
      </p:pic>
    </p:spTree>
    <p:extLst>
      <p:ext uri="{BB962C8B-B14F-4D97-AF65-F5344CB8AC3E}">
        <p14:creationId xmlns:p14="http://schemas.microsoft.com/office/powerpoint/2010/main" val="4153973222"/>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A84AA2-BD99-5302-B0D8-8C1571B80C2D}"/>
              </a:ext>
            </a:extLst>
          </p:cNvPr>
          <p:cNvSpPr>
            <a:spLocks noGrp="1"/>
          </p:cNvSpPr>
          <p:nvPr>
            <p:ph type="title"/>
          </p:nvPr>
        </p:nvSpPr>
        <p:spPr>
          <a:xfrm>
            <a:off x="0" y="5184"/>
            <a:ext cx="4031020" cy="6868270"/>
          </a:xfrm>
        </p:spPr>
        <p:txBody>
          <a:bodyPr>
            <a:noAutofit/>
          </a:bodyPr>
          <a:lstStyle/>
          <a:p>
            <a:r>
              <a:rPr lang="tr-TR" sz="3600" dirty="0"/>
              <a:t>TÜRKİYE’DE HOLLANDA TİPİ</a:t>
            </a:r>
            <a:br>
              <a:rPr lang="tr-TR" sz="3600" dirty="0"/>
            </a:br>
            <a:r>
              <a:rPr lang="tr-TR" sz="3600" dirty="0"/>
              <a:t>3 PİLOT OKUL AÇIYORUZ.</a:t>
            </a:r>
            <a:br>
              <a:rPr lang="tr-TR" sz="3600" dirty="0"/>
            </a:br>
            <a:r>
              <a:rPr lang="tr-TR" sz="3600" dirty="0"/>
              <a:t>BUNUN BİR TANE BAKLAN’A VERİYORUZ</a:t>
            </a:r>
            <a:br>
              <a:rPr lang="tr-TR" sz="3600" dirty="0"/>
            </a:br>
            <a:r>
              <a:rPr lang="tr-TR" sz="3600" dirty="0"/>
              <a:t>BUNU DEKLARE EDEBİLİRSİNİZ.</a:t>
            </a:r>
            <a:br>
              <a:rPr lang="tr-TR" sz="3600" dirty="0"/>
            </a:br>
            <a:br>
              <a:rPr lang="tr-TR" sz="3600" dirty="0"/>
            </a:br>
            <a:r>
              <a:rPr lang="tr-TR" sz="3600" i="1" dirty="0"/>
              <a:t>BAKAN YARDIMCISI</a:t>
            </a:r>
            <a:br>
              <a:rPr lang="tr-TR" sz="3600" i="1" dirty="0"/>
            </a:br>
            <a:r>
              <a:rPr lang="tr-TR" sz="3600" i="1" dirty="0"/>
              <a:t>DR. SADRİ ŞENSOY </a:t>
            </a:r>
          </a:p>
        </p:txBody>
      </p:sp>
      <p:pic>
        <p:nvPicPr>
          <p:cNvPr id="5" name="Resim 4">
            <a:extLst>
              <a:ext uri="{FF2B5EF4-FFF2-40B4-BE49-F238E27FC236}">
                <a16:creationId xmlns:a16="http://schemas.microsoft.com/office/drawing/2014/main" id="{8755E32E-8CC6-58FA-0DEB-9E600897C749}"/>
              </a:ext>
            </a:extLst>
          </p:cNvPr>
          <p:cNvPicPr>
            <a:picLocks noChangeAspect="1"/>
          </p:cNvPicPr>
          <p:nvPr/>
        </p:nvPicPr>
        <p:blipFill rotWithShape="1">
          <a:blip r:embed="rId2">
            <a:extLst>
              <a:ext uri="{28A0092B-C50C-407E-A947-70E740481C1C}">
                <a14:useLocalDpi xmlns:a14="http://schemas.microsoft.com/office/drawing/2010/main" val="0"/>
              </a:ext>
            </a:extLst>
          </a:blip>
          <a:srcRect b="24742"/>
          <a:stretch/>
        </p:blipFill>
        <p:spPr>
          <a:xfrm>
            <a:off x="4031020" y="0"/>
            <a:ext cx="5141555" cy="6873454"/>
          </a:xfrm>
          <a:prstGeom prst="rect">
            <a:avLst/>
          </a:prstGeom>
        </p:spPr>
      </p:pic>
      <p:pic>
        <p:nvPicPr>
          <p:cNvPr id="3" name="İçerik Yer Tutucusu 7">
            <a:extLst>
              <a:ext uri="{FF2B5EF4-FFF2-40B4-BE49-F238E27FC236}">
                <a16:creationId xmlns:a16="http://schemas.microsoft.com/office/drawing/2014/main" id="{3FE9410D-396C-395C-60C1-4F10AF04D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1116295868"/>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922AC9C4-CDE6-8C39-0468-69501B15C3EE}"/>
              </a:ext>
            </a:extLst>
          </p:cNvPr>
          <p:cNvSpPr txBox="1"/>
          <p:nvPr/>
        </p:nvSpPr>
        <p:spPr>
          <a:xfrm>
            <a:off x="-8316" y="96308"/>
            <a:ext cx="9144000" cy="500137"/>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68580" tIns="34290" rIns="68580" bIns="34290" rtlCol="0" anchor="ctr">
            <a:spAutoFit/>
          </a:bodyPr>
          <a:lstStyle>
            <a:defPPr>
              <a:defRPr lang="tr-TR"/>
            </a:defPPr>
            <a:lvl1pPr algn="ctr">
              <a:spcBef>
                <a:spcPct val="0"/>
              </a:spcBef>
              <a:buNone/>
              <a:defRPr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tr-TR" sz="2800" i="1" dirty="0"/>
              <a:t>TARIM MESLEKİ VE TEKNİK ANADOLU LİSESİ</a:t>
            </a:r>
          </a:p>
        </p:txBody>
      </p:sp>
      <p:pic>
        <p:nvPicPr>
          <p:cNvPr id="3" name="Resim 2">
            <a:extLst>
              <a:ext uri="{FF2B5EF4-FFF2-40B4-BE49-F238E27FC236}">
                <a16:creationId xmlns:a16="http://schemas.microsoft.com/office/drawing/2014/main" id="{ED3A9152-4F1D-0299-A622-D016BB241A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836713"/>
            <a:ext cx="4137345" cy="2818109"/>
          </a:xfrm>
          <a:prstGeom prst="rect">
            <a:avLst/>
          </a:prstGeom>
          <a:ln w="38100">
            <a:solidFill>
              <a:schemeClr val="tx1"/>
            </a:solidFill>
          </a:ln>
        </p:spPr>
      </p:pic>
      <p:pic>
        <p:nvPicPr>
          <p:cNvPr id="4" name="Resim 3">
            <a:extLst>
              <a:ext uri="{FF2B5EF4-FFF2-40B4-BE49-F238E27FC236}">
                <a16:creationId xmlns:a16="http://schemas.microsoft.com/office/drawing/2014/main" id="{D63F335E-3E5E-52AE-F48A-2EA18A6A9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2528" y="3795007"/>
            <a:ext cx="4392488" cy="2888820"/>
          </a:xfrm>
          <a:prstGeom prst="rect">
            <a:avLst/>
          </a:prstGeom>
          <a:ln w="38100">
            <a:solidFill>
              <a:schemeClr val="tx1"/>
            </a:solidFill>
          </a:ln>
        </p:spPr>
      </p:pic>
      <p:pic>
        <p:nvPicPr>
          <p:cNvPr id="6" name="Resim 5">
            <a:extLst>
              <a:ext uri="{FF2B5EF4-FFF2-40B4-BE49-F238E27FC236}">
                <a16:creationId xmlns:a16="http://schemas.microsoft.com/office/drawing/2014/main" id="{EC3A7B60-7B3E-15C8-2831-7CB869E68D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2528" y="836712"/>
            <a:ext cx="4392488" cy="2818109"/>
          </a:xfrm>
          <a:prstGeom prst="rect">
            <a:avLst/>
          </a:prstGeom>
          <a:ln w="38100">
            <a:solidFill>
              <a:schemeClr val="tx1"/>
            </a:solidFill>
          </a:ln>
        </p:spPr>
      </p:pic>
      <p:pic>
        <p:nvPicPr>
          <p:cNvPr id="7" name="Resim 6">
            <a:extLst>
              <a:ext uri="{FF2B5EF4-FFF2-40B4-BE49-F238E27FC236}">
                <a16:creationId xmlns:a16="http://schemas.microsoft.com/office/drawing/2014/main" id="{3698B3F7-C691-C2AA-24B3-A31E37376E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528" y="3795007"/>
            <a:ext cx="4137345" cy="2888821"/>
          </a:xfrm>
          <a:prstGeom prst="rect">
            <a:avLst/>
          </a:prstGeom>
          <a:ln w="38100">
            <a:solidFill>
              <a:schemeClr val="tx1"/>
            </a:solidFill>
          </a:ln>
        </p:spPr>
      </p:pic>
      <p:pic>
        <p:nvPicPr>
          <p:cNvPr id="2" name="İçerik Yer Tutucusu 7">
            <a:extLst>
              <a:ext uri="{FF2B5EF4-FFF2-40B4-BE49-F238E27FC236}">
                <a16:creationId xmlns:a16="http://schemas.microsoft.com/office/drawing/2014/main" id="{BE835BC2-D1E3-EDAB-5010-5D762AF1B7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948" y="0"/>
            <a:ext cx="9162910" cy="7072624"/>
          </a:xfrm>
          <a:prstGeom prst="rect">
            <a:avLst/>
          </a:prstGeom>
        </p:spPr>
      </p:pic>
    </p:spTree>
    <p:extLst>
      <p:ext uri="{BB962C8B-B14F-4D97-AF65-F5344CB8AC3E}">
        <p14:creationId xmlns:p14="http://schemas.microsoft.com/office/powerpoint/2010/main" val="418919344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a:extLst>
              <a:ext uri="{FF2B5EF4-FFF2-40B4-BE49-F238E27FC236}">
                <a16:creationId xmlns:a16="http://schemas.microsoft.com/office/drawing/2014/main" id="{6AFB9DCD-7C46-4A51-847B-0FA05F1A364C}"/>
              </a:ext>
            </a:extLst>
          </p:cNvPr>
          <p:cNvPicPr>
            <a:picLocks noGrp="1" noChangeAspect="1"/>
          </p:cNvPicPr>
          <p:nvPr>
            <p:ph idx="1"/>
          </p:nvPr>
        </p:nvPicPr>
        <p:blipFill>
          <a:blip r:embed="rId2"/>
          <a:stretch>
            <a:fillRect/>
          </a:stretch>
        </p:blipFill>
        <p:spPr>
          <a:xfrm>
            <a:off x="3125806" y="980728"/>
            <a:ext cx="3096344" cy="2448272"/>
          </a:xfrm>
          <a:prstGeom prst="rect">
            <a:avLst/>
          </a:prstGeom>
        </p:spPr>
      </p:pic>
      <p:pic>
        <p:nvPicPr>
          <p:cNvPr id="8" name="Resim 7">
            <a:extLst>
              <a:ext uri="{FF2B5EF4-FFF2-40B4-BE49-F238E27FC236}">
                <a16:creationId xmlns:a16="http://schemas.microsoft.com/office/drawing/2014/main" id="{F878E71C-0E84-465D-B053-DE6B02C7373B}"/>
              </a:ext>
            </a:extLst>
          </p:cNvPr>
          <p:cNvPicPr>
            <a:picLocks noChangeAspect="1"/>
          </p:cNvPicPr>
          <p:nvPr/>
        </p:nvPicPr>
        <p:blipFill>
          <a:blip r:embed="rId3"/>
          <a:stretch>
            <a:fillRect/>
          </a:stretch>
        </p:blipFill>
        <p:spPr>
          <a:xfrm>
            <a:off x="107505" y="983162"/>
            <a:ext cx="3096344" cy="2448272"/>
          </a:xfrm>
          <a:prstGeom prst="rect">
            <a:avLst/>
          </a:prstGeom>
        </p:spPr>
      </p:pic>
      <p:pic>
        <p:nvPicPr>
          <p:cNvPr id="10" name="Resim 9">
            <a:extLst>
              <a:ext uri="{FF2B5EF4-FFF2-40B4-BE49-F238E27FC236}">
                <a16:creationId xmlns:a16="http://schemas.microsoft.com/office/drawing/2014/main" id="{6021B7B0-5BED-4D9B-9FF2-577CDEC02ECC}"/>
              </a:ext>
            </a:extLst>
          </p:cNvPr>
          <p:cNvPicPr>
            <a:picLocks noChangeAspect="1"/>
          </p:cNvPicPr>
          <p:nvPr/>
        </p:nvPicPr>
        <p:blipFill>
          <a:blip r:embed="rId4"/>
          <a:stretch>
            <a:fillRect/>
          </a:stretch>
        </p:blipFill>
        <p:spPr>
          <a:xfrm>
            <a:off x="6156176" y="980728"/>
            <a:ext cx="2987824" cy="2448272"/>
          </a:xfrm>
          <a:prstGeom prst="rect">
            <a:avLst/>
          </a:prstGeom>
        </p:spPr>
      </p:pic>
      <p:sp>
        <p:nvSpPr>
          <p:cNvPr id="11" name="Dikdörtgen 10">
            <a:extLst>
              <a:ext uri="{FF2B5EF4-FFF2-40B4-BE49-F238E27FC236}">
                <a16:creationId xmlns:a16="http://schemas.microsoft.com/office/drawing/2014/main" id="{EC40351B-B255-4776-A801-D327B0203068}"/>
              </a:ext>
            </a:extLst>
          </p:cNvPr>
          <p:cNvSpPr/>
          <p:nvPr/>
        </p:nvSpPr>
        <p:spPr>
          <a:xfrm>
            <a:off x="110952" y="3421084"/>
            <a:ext cx="8922095" cy="923330"/>
          </a:xfrm>
          <a:prstGeom prst="rect">
            <a:avLst/>
          </a:prstGeom>
        </p:spPr>
        <p:txBody>
          <a:bodyPr wrap="square">
            <a:spAutoFit/>
          </a:bodyPr>
          <a:lstStyle/>
          <a:p>
            <a:pPr lvl="0" algn="just">
              <a:spcBef>
                <a:spcPct val="0"/>
              </a:spcBef>
            </a:pPr>
            <a:r>
              <a:rPr lang="tr-TR" b="1" dirty="0">
                <a:solidFill>
                  <a:prstClr val="black"/>
                </a:solidFill>
                <a:cs typeface="Arial" panose="020B0604020202020204" pitchFamily="34" charset="0"/>
              </a:rPr>
              <a:t>İLÇEMİZDE BULUNAN TÜM EĞİTİM KURUMLARIMIZIN ÖĞRETMENLERİMİZİN, ÖĞRENCİLERİMİZİN TALEP VE İSTEKLERİ BAKANLIK, VALİLİK VE BELEDİYEMİZ TARAFINDAN YAPILAN PROTOKOL DOĞRULTUSUNDA EKSİKSİZ OLARAK YERİNE GETİRİLMEKTEDİR.</a:t>
            </a:r>
          </a:p>
        </p:txBody>
      </p:sp>
      <p:pic>
        <p:nvPicPr>
          <p:cNvPr id="12" name="Resim 11">
            <a:extLst>
              <a:ext uri="{FF2B5EF4-FFF2-40B4-BE49-F238E27FC236}">
                <a16:creationId xmlns:a16="http://schemas.microsoft.com/office/drawing/2014/main" id="{0CDF75C9-E0F3-4499-A007-D08990C83E38}"/>
              </a:ext>
            </a:extLst>
          </p:cNvPr>
          <p:cNvPicPr>
            <a:picLocks noChangeAspect="1"/>
          </p:cNvPicPr>
          <p:nvPr/>
        </p:nvPicPr>
        <p:blipFill>
          <a:blip r:embed="rId5"/>
          <a:stretch>
            <a:fillRect/>
          </a:stretch>
        </p:blipFill>
        <p:spPr>
          <a:xfrm>
            <a:off x="2555776" y="4293096"/>
            <a:ext cx="4464497" cy="2489240"/>
          </a:xfrm>
          <a:prstGeom prst="rect">
            <a:avLst/>
          </a:prstGeom>
        </p:spPr>
      </p:pic>
      <p:sp>
        <p:nvSpPr>
          <p:cNvPr id="3" name="6 Dikdörtgen">
            <a:extLst>
              <a:ext uri="{FF2B5EF4-FFF2-40B4-BE49-F238E27FC236}">
                <a16:creationId xmlns:a16="http://schemas.microsoft.com/office/drawing/2014/main" id="{C996C252-096E-8B20-4760-F4DB4528DF91}"/>
              </a:ext>
            </a:extLst>
          </p:cNvPr>
          <p:cNvSpPr/>
          <p:nvPr/>
        </p:nvSpPr>
        <p:spPr>
          <a:xfrm>
            <a:off x="-1" y="256293"/>
            <a:ext cx="9144000" cy="584775"/>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1600" b="1" dirty="0">
                <a:solidFill>
                  <a:prstClr val="black"/>
                </a:solidFill>
                <a:cs typeface="Arial" panose="020B0604020202020204" pitchFamily="34" charset="0"/>
              </a:rPr>
              <a:t>İLÇEMİZDE EĞİTİMDE OLAN OKULLARIMIZ VE BAKLAN TARIM MESLEKİ VE TEKNİK ANADOLU LİSESİ İÇİN </a:t>
            </a:r>
            <a:br>
              <a:rPr lang="tr-TR" sz="1600" b="1" dirty="0">
                <a:solidFill>
                  <a:prstClr val="black"/>
                </a:solidFill>
                <a:cs typeface="Arial" panose="020B0604020202020204" pitchFamily="34" charset="0"/>
              </a:rPr>
            </a:br>
            <a:r>
              <a:rPr lang="tr-TR" sz="1600" b="1" dirty="0">
                <a:solidFill>
                  <a:prstClr val="black"/>
                </a:solidFill>
                <a:cs typeface="Arial" panose="020B0604020202020204" pitchFamily="34" charset="0"/>
              </a:rPr>
              <a:t>VALİLİĞİMİZ, BAKANLIĞIMIZ ve BELEDİYEMİZ ARASINDA İŞBİRLİĞİ HİZMET PROTOKOLU İMZALANMIŞTIR. </a:t>
            </a:r>
            <a:endParaRPr lang="tr-TR" sz="1600" b="1" i="1" dirty="0">
              <a:latin typeface="Arial" panose="020B0604020202020204" pitchFamily="34" charset="0"/>
              <a:cs typeface="Arial" panose="020B0604020202020204" pitchFamily="34" charset="0"/>
            </a:endParaRPr>
          </a:p>
        </p:txBody>
      </p:sp>
      <p:pic>
        <p:nvPicPr>
          <p:cNvPr id="2" name="İçerik Yer Tutucusu 7">
            <a:extLst>
              <a:ext uri="{FF2B5EF4-FFF2-40B4-BE49-F238E27FC236}">
                <a16:creationId xmlns:a16="http://schemas.microsoft.com/office/drawing/2014/main" id="{C6AFE220-3A7B-9AC2-97ED-AE0A9DE6AE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4028349197"/>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6E5565F5-DF6B-6F23-C431-54EF9F690BBB}"/>
              </a:ext>
            </a:extLst>
          </p:cNvPr>
          <p:cNvSpPr txBox="1"/>
          <p:nvPr/>
        </p:nvSpPr>
        <p:spPr>
          <a:xfrm>
            <a:off x="64325" y="116632"/>
            <a:ext cx="9015349" cy="6540252"/>
          </a:xfrm>
          <a:prstGeom prst="rect">
            <a:avLst/>
          </a:prstGeom>
          <a:noFill/>
        </p:spPr>
        <p:txBody>
          <a:bodyPr wrap="square">
            <a:spAutoFit/>
          </a:bodyPr>
          <a:lstStyle/>
          <a:p>
            <a:pPr algn="just"/>
            <a:r>
              <a:rPr lang="tr-TR" sz="2400" b="1" dirty="0">
                <a:effectLst>
                  <a:outerShdw blurRad="38100" dist="38100" dir="2700000" algn="tl">
                    <a:srgbClr val="000000">
                      <a:alpha val="43137"/>
                    </a:srgbClr>
                  </a:outerShdw>
                </a:effectLst>
                <a:cs typeface="Arial" panose="020B0604020202020204" pitchFamily="34" charset="0"/>
              </a:rPr>
              <a:t>BÜNYESİNDE; SOSYAL TESİSLER, YEMEKHANE, KAFE, İDARİ ÜNİTELER, TEKNİK ODA, LABORATUVARLAR, DERSHANELER, ETÜT MERKEZLERİ, PANSİYONLAR VE KÜTÜPHANE BULUNMAKTADIR.</a:t>
            </a: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r>
              <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tr-TR" sz="1400" b="1" dirty="0">
                <a:solidFill>
                  <a:srgbClr val="0000FF"/>
                </a:solidFill>
                <a:effectLst>
                  <a:outerShdw blurRad="38100" dist="38100" dir="2700000" algn="tl">
                    <a:srgbClr val="000000">
                      <a:alpha val="43137"/>
                    </a:srgbClr>
                  </a:outerShdw>
                </a:effectLst>
                <a:cs typeface="Arial" panose="020B0604020202020204" pitchFamily="34" charset="0"/>
              </a:rPr>
              <a:t>OKULUMUZUN VE ÖĞRENCİLERİMİZİN TÜM İHTİYAÇLARINA BELEDİYEMİZ TARAFINDAN KATKI SAĞLANMAKTADIR.</a:t>
            </a:r>
            <a:endParaRPr lang="tr-TR" sz="1400" b="1" dirty="0">
              <a:effectLst>
                <a:outerShdw blurRad="38100" dist="38100" dir="2700000" algn="tl">
                  <a:srgbClr val="000000">
                    <a:alpha val="43137"/>
                  </a:srgbClr>
                </a:outerShdw>
              </a:effectLst>
              <a:cs typeface="Arial" panose="020B0604020202020204" pitchFamily="34" charset="0"/>
            </a:endParaRPr>
          </a:p>
        </p:txBody>
      </p:sp>
      <p:pic>
        <p:nvPicPr>
          <p:cNvPr id="11" name="Resim 10">
            <a:extLst>
              <a:ext uri="{FF2B5EF4-FFF2-40B4-BE49-F238E27FC236}">
                <a16:creationId xmlns:a16="http://schemas.microsoft.com/office/drawing/2014/main" id="{D2FB442F-2925-E79D-8E24-82B4E353294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9731"/>
          <a:stretch/>
        </p:blipFill>
        <p:spPr>
          <a:xfrm>
            <a:off x="336786" y="1412776"/>
            <a:ext cx="3903725" cy="2304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Resim 11">
            <a:extLst>
              <a:ext uri="{FF2B5EF4-FFF2-40B4-BE49-F238E27FC236}">
                <a16:creationId xmlns:a16="http://schemas.microsoft.com/office/drawing/2014/main" id="{E5F0D35E-FC80-5A7D-8767-7F68A167FE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906"/>
          <a:stretch/>
        </p:blipFill>
        <p:spPr>
          <a:xfrm>
            <a:off x="4571999" y="1412776"/>
            <a:ext cx="4052332" cy="2304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Resim 12">
            <a:extLst>
              <a:ext uri="{FF2B5EF4-FFF2-40B4-BE49-F238E27FC236}">
                <a16:creationId xmlns:a16="http://schemas.microsoft.com/office/drawing/2014/main" id="{2FBEFED5-4F7C-4B6E-A09A-D1D2282261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1915" y="3933056"/>
            <a:ext cx="3700168" cy="2160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İçerik Yer Tutucusu 7">
            <a:extLst>
              <a:ext uri="{FF2B5EF4-FFF2-40B4-BE49-F238E27FC236}">
                <a16:creationId xmlns:a16="http://schemas.microsoft.com/office/drawing/2014/main" id="{A1ADF303-447E-F2F4-13D0-E52D526B4E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0" y="0"/>
            <a:ext cx="9162910" cy="6901224"/>
          </a:xfrm>
          <a:prstGeom prst="rect">
            <a:avLst/>
          </a:prstGeom>
        </p:spPr>
      </p:pic>
    </p:spTree>
    <p:extLst>
      <p:ext uri="{BB962C8B-B14F-4D97-AF65-F5344CB8AC3E}">
        <p14:creationId xmlns:p14="http://schemas.microsoft.com/office/powerpoint/2010/main" val="447480281"/>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9CA6D2DE-CBE6-C4C2-EE34-08544F6B887A}"/>
              </a:ext>
            </a:extLst>
          </p:cNvPr>
          <p:cNvSpPr txBox="1"/>
          <p:nvPr/>
        </p:nvSpPr>
        <p:spPr>
          <a:xfrm>
            <a:off x="179512" y="428179"/>
            <a:ext cx="8784976" cy="3023905"/>
          </a:xfrm>
          <a:prstGeom prst="rect">
            <a:avLst/>
          </a:prstGeom>
          <a:noFill/>
        </p:spPr>
        <p:txBody>
          <a:bodyPr wrap="square">
            <a:spAutoFit/>
          </a:bodyPr>
          <a:lstStyle/>
          <a:p>
            <a:endParaRPr lang="tr-TR" sz="1050" b="1" dirty="0">
              <a:effectLst>
                <a:outerShdw blurRad="38100" dist="38100" dir="2700000" algn="tl">
                  <a:srgbClr val="000000">
                    <a:alpha val="43137"/>
                  </a:srgbClr>
                </a:outerShdw>
              </a:effectLst>
              <a:latin typeface="+mj-lt"/>
              <a:cs typeface="Arial" panose="020B0604020202020204" pitchFamily="34" charset="0"/>
            </a:endParaRPr>
          </a:p>
          <a:p>
            <a:pPr algn="just"/>
            <a:r>
              <a:rPr lang="tr-TR" dirty="0">
                <a:effectLst>
                  <a:outerShdw blurRad="38100" dist="38100" dir="2700000" algn="tl">
                    <a:srgbClr val="000000">
                      <a:alpha val="43137"/>
                    </a:srgbClr>
                  </a:outerShdw>
                </a:effectLst>
                <a:cs typeface="Arial" panose="020B0604020202020204" pitchFamily="34" charset="0"/>
              </a:rPr>
              <a:t>BAKLAN TARIM TEKNOLOJİLERİ MESLEKİ VE TEKNİK ANADOLU LİSESİNDE EĞİTİM GÖREN ERKEK ÖĞRENCİLERİMİZ AİLE SICAKLIĞINDA,  HUZUR İÇİNDE, TAM DONANIMLI YURTLARDA KALMAKTADIRLAR. </a:t>
            </a:r>
          </a:p>
          <a:p>
            <a:pPr algn="just"/>
            <a:endParaRPr lang="tr-TR" sz="1050" b="1" dirty="0">
              <a:solidFill>
                <a:srgbClr val="FF0000"/>
              </a:solidFill>
              <a:effectLst>
                <a:outerShdw blurRad="38100" dist="38100" dir="2700000" algn="tl">
                  <a:srgbClr val="000000">
                    <a:alpha val="43137"/>
                  </a:srgbClr>
                </a:outerShdw>
              </a:effectLst>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endParaRPr lang="tr-TR" sz="1050" b="1" dirty="0">
              <a:solidFill>
                <a:srgbClr val="FF0000"/>
              </a:solidFill>
              <a:effectLst>
                <a:outerShdw blurRad="38100" dist="38100" dir="2700000" algn="tl">
                  <a:srgbClr val="000000">
                    <a:alpha val="43137"/>
                  </a:srgbClr>
                </a:outerShdw>
              </a:effectLst>
              <a:cs typeface="Arial" panose="020B0604020202020204" pitchFamily="34" charset="0"/>
            </a:endParaRPr>
          </a:p>
          <a:p>
            <a:pPr algn="ctr"/>
            <a:endParaRPr lang="tr-TR" sz="1050" b="1" dirty="0">
              <a:effectLst>
                <a:outerShdw blurRad="38100" dist="38100" dir="2700000" algn="tl">
                  <a:srgbClr val="000000">
                    <a:alpha val="43137"/>
                  </a:srgbClr>
                </a:outerShdw>
              </a:effectLst>
              <a:cs typeface="Arial" panose="020B0604020202020204" pitchFamily="34" charset="0"/>
            </a:endParaRPr>
          </a:p>
          <a:p>
            <a:pPr algn="ctr"/>
            <a:endParaRPr lang="tr-TR" sz="1050" b="1" dirty="0">
              <a:effectLst>
                <a:outerShdw blurRad="38100" dist="38100" dir="2700000" algn="tl">
                  <a:srgbClr val="000000">
                    <a:alpha val="43137"/>
                  </a:srgbClr>
                </a:outerShdw>
              </a:effectLst>
              <a:cs typeface="Arial" panose="020B0604020202020204" pitchFamily="34" charset="0"/>
            </a:endParaRPr>
          </a:p>
          <a:p>
            <a:pPr algn="just"/>
            <a:endParaRPr lang="tr-TR"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Resim 2">
            <a:extLst>
              <a:ext uri="{FF2B5EF4-FFF2-40B4-BE49-F238E27FC236}">
                <a16:creationId xmlns:a16="http://schemas.microsoft.com/office/drawing/2014/main" id="{A0752619-335A-D154-6455-2501CC558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3653" y="1605650"/>
            <a:ext cx="3702413" cy="24714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Resim 3">
            <a:extLst>
              <a:ext uri="{FF2B5EF4-FFF2-40B4-BE49-F238E27FC236}">
                <a16:creationId xmlns:a16="http://schemas.microsoft.com/office/drawing/2014/main" id="{21AB1F1F-E4CD-ABCB-CC8A-C31245D4DB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4221088"/>
            <a:ext cx="3702413" cy="2448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6">
            <a:extLst>
              <a:ext uri="{FF2B5EF4-FFF2-40B4-BE49-F238E27FC236}">
                <a16:creationId xmlns:a16="http://schemas.microsoft.com/office/drawing/2014/main" id="{DE56899B-8869-26BD-AA31-F270773050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4221088"/>
            <a:ext cx="3843586" cy="2448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Resim 9">
            <a:extLst>
              <a:ext uri="{FF2B5EF4-FFF2-40B4-BE49-F238E27FC236}">
                <a16:creationId xmlns:a16="http://schemas.microsoft.com/office/drawing/2014/main" id="{B71BF98F-A079-6C31-D1CA-71BCED0527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4838" y="1605650"/>
            <a:ext cx="3843586" cy="24714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6 Dikdörtgen">
            <a:extLst>
              <a:ext uri="{FF2B5EF4-FFF2-40B4-BE49-F238E27FC236}">
                <a16:creationId xmlns:a16="http://schemas.microsoft.com/office/drawing/2014/main" id="{E3C9E5F5-46D9-7D1B-4C9B-6D1163167D19}"/>
              </a:ext>
            </a:extLst>
          </p:cNvPr>
          <p:cNvSpPr/>
          <p:nvPr/>
        </p:nvSpPr>
        <p:spPr>
          <a:xfrm>
            <a:off x="-27162" y="165752"/>
            <a:ext cx="9144000" cy="400110"/>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2000" b="1" dirty="0"/>
              <a:t>BAKLAN TARIM MESLEKİ VE TEKNİK ANADOLU LİSESİ ERKEK YURDU</a:t>
            </a:r>
          </a:p>
        </p:txBody>
      </p:sp>
      <p:pic>
        <p:nvPicPr>
          <p:cNvPr id="5" name="İçerik Yer Tutucusu 7">
            <a:extLst>
              <a:ext uri="{FF2B5EF4-FFF2-40B4-BE49-F238E27FC236}">
                <a16:creationId xmlns:a16="http://schemas.microsoft.com/office/drawing/2014/main" id="{1D9CD320-FBC6-538F-54EB-D1FD87D58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901173644"/>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2CB647B-2647-4A2F-B195-F12E54055C4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8598" y="3876135"/>
            <a:ext cx="3744416" cy="2793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5">
            <a:extLst>
              <a:ext uri="{FF2B5EF4-FFF2-40B4-BE49-F238E27FC236}">
                <a16:creationId xmlns:a16="http://schemas.microsoft.com/office/drawing/2014/main" id="{92CA98B7-A5A1-4B2E-86FD-11378028D8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1103838"/>
            <a:ext cx="3744982" cy="25649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6">
            <a:extLst>
              <a:ext uri="{FF2B5EF4-FFF2-40B4-BE49-F238E27FC236}">
                <a16:creationId xmlns:a16="http://schemas.microsoft.com/office/drawing/2014/main" id="{CC2AE853-9BAC-4189-B8EA-8CD1D64057E5}"/>
              </a:ext>
            </a:extLst>
          </p:cNvPr>
          <p:cNvPicPr>
            <a:picLocks noChangeAspect="1"/>
          </p:cNvPicPr>
          <p:nvPr/>
        </p:nvPicPr>
        <p:blipFill>
          <a:blip r:embed="rId4"/>
          <a:stretch>
            <a:fillRect/>
          </a:stretch>
        </p:blipFill>
        <p:spPr>
          <a:xfrm>
            <a:off x="4736696" y="3876135"/>
            <a:ext cx="3724302" cy="2793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Resim 8">
            <a:extLst>
              <a:ext uri="{FF2B5EF4-FFF2-40B4-BE49-F238E27FC236}">
                <a16:creationId xmlns:a16="http://schemas.microsoft.com/office/drawing/2014/main" id="{A5DA37FA-B590-5AF0-F760-F660D207B0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472" r="27964"/>
          <a:stretch/>
        </p:blipFill>
        <p:spPr>
          <a:xfrm>
            <a:off x="828598" y="1103839"/>
            <a:ext cx="3743402" cy="2564983"/>
          </a:xfrm>
          <a:prstGeom prst="rect">
            <a:avLst/>
          </a:prstGeom>
          <a:ln w="38100">
            <a:solidFill>
              <a:schemeClr val="tx1"/>
            </a:solidFill>
          </a:ln>
        </p:spPr>
      </p:pic>
      <p:sp>
        <p:nvSpPr>
          <p:cNvPr id="10" name="Metin kutusu 9">
            <a:extLst>
              <a:ext uri="{FF2B5EF4-FFF2-40B4-BE49-F238E27FC236}">
                <a16:creationId xmlns:a16="http://schemas.microsoft.com/office/drawing/2014/main" id="{0AB195DB-CF7C-7974-760B-EF77AE501C8A}"/>
              </a:ext>
            </a:extLst>
          </p:cNvPr>
          <p:cNvSpPr txBox="1"/>
          <p:nvPr/>
        </p:nvSpPr>
        <p:spPr>
          <a:xfrm>
            <a:off x="828597" y="3299490"/>
            <a:ext cx="3743401" cy="369332"/>
          </a:xfrm>
          <a:prstGeom prst="rect">
            <a:avLst/>
          </a:prstGeom>
          <a:solidFill>
            <a:schemeClr val="bg1">
              <a:lumMod val="95000"/>
            </a:schemeClr>
          </a:solidFill>
          <a:ln>
            <a:solidFill>
              <a:schemeClr val="tx1"/>
            </a:solidFill>
          </a:ln>
        </p:spPr>
        <p:txBody>
          <a:bodyPr wrap="square" rtlCol="0">
            <a:spAutoFit/>
          </a:bodyPr>
          <a:lstStyle/>
          <a:p>
            <a:pPr algn="ctr"/>
            <a:r>
              <a:rPr lang="tr-TR" b="1" dirty="0"/>
              <a:t>KIZ YURDU BİNASI ESKİ HALİ</a:t>
            </a:r>
          </a:p>
        </p:txBody>
      </p:sp>
      <p:sp>
        <p:nvSpPr>
          <p:cNvPr id="11" name="Metin kutusu 10">
            <a:extLst>
              <a:ext uri="{FF2B5EF4-FFF2-40B4-BE49-F238E27FC236}">
                <a16:creationId xmlns:a16="http://schemas.microsoft.com/office/drawing/2014/main" id="{FFB54696-87D7-A12F-DA01-89C83E0A767C}"/>
              </a:ext>
            </a:extLst>
          </p:cNvPr>
          <p:cNvSpPr txBox="1"/>
          <p:nvPr/>
        </p:nvSpPr>
        <p:spPr>
          <a:xfrm>
            <a:off x="4694676" y="3299490"/>
            <a:ext cx="3743401" cy="369332"/>
          </a:xfrm>
          <a:prstGeom prst="rect">
            <a:avLst/>
          </a:prstGeom>
          <a:solidFill>
            <a:schemeClr val="bg1">
              <a:lumMod val="95000"/>
            </a:schemeClr>
          </a:solidFill>
          <a:ln>
            <a:solidFill>
              <a:schemeClr val="tx1"/>
            </a:solidFill>
          </a:ln>
        </p:spPr>
        <p:txBody>
          <a:bodyPr wrap="square" rtlCol="0">
            <a:spAutoFit/>
          </a:bodyPr>
          <a:lstStyle/>
          <a:p>
            <a:pPr algn="ctr"/>
            <a:r>
              <a:rPr lang="tr-TR" b="1" dirty="0"/>
              <a:t>KIZ YURDU BİNASI YENİ HALİ</a:t>
            </a:r>
          </a:p>
        </p:txBody>
      </p:sp>
      <p:sp>
        <p:nvSpPr>
          <p:cNvPr id="3" name="6 Dikdörtgen">
            <a:extLst>
              <a:ext uri="{FF2B5EF4-FFF2-40B4-BE49-F238E27FC236}">
                <a16:creationId xmlns:a16="http://schemas.microsoft.com/office/drawing/2014/main" id="{E1B5852C-948B-43E2-74A2-64823E1C0059}"/>
              </a:ext>
            </a:extLst>
          </p:cNvPr>
          <p:cNvSpPr/>
          <p:nvPr/>
        </p:nvSpPr>
        <p:spPr>
          <a:xfrm>
            <a:off x="6061" y="116632"/>
            <a:ext cx="9144000" cy="707886"/>
          </a:xfrm>
          <a:prstGeom prst="rect">
            <a:avLst/>
          </a:prstGeom>
          <a:gradFill flip="none" rotWithShape="1">
            <a:gsLst>
              <a:gs pos="0">
                <a:schemeClr val="tx2">
                  <a:lumMod val="60000"/>
                  <a:lumOff val="40000"/>
                </a:schemeClr>
              </a:gs>
              <a:gs pos="100000">
                <a:schemeClr val="bg1"/>
              </a:gs>
            </a:gsLst>
            <a:lin ang="2700000" scaled="1"/>
            <a:tileRect/>
          </a:gradFill>
        </p:spPr>
        <p:txBody>
          <a:bodyPr vert="horz" wrap="square" lIns="91440" tIns="45720" rIns="91440" bIns="45720" rtlCol="0" anchor="ctr">
            <a:spAutoFit/>
          </a:bodyPr>
          <a:lstStyle/>
          <a:p>
            <a:pPr algn="ctr"/>
            <a:r>
              <a:rPr lang="tr-TR" sz="2000" b="1" dirty="0"/>
              <a:t>BAKLAN TARIM MESLEKİ VE TEKNİK ANADOLU LİSESİ ERKEK VE KIZ YURDU BELEDİYEMİZ TARAFINDAN YAPILMIŞTIR.</a:t>
            </a:r>
          </a:p>
        </p:txBody>
      </p:sp>
      <p:pic>
        <p:nvPicPr>
          <p:cNvPr id="2" name="İçerik Yer Tutucusu 7">
            <a:extLst>
              <a:ext uri="{FF2B5EF4-FFF2-40B4-BE49-F238E27FC236}">
                <a16:creationId xmlns:a16="http://schemas.microsoft.com/office/drawing/2014/main" id="{70115B6E-3D8B-389D-45AC-E52C0D7660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0" y="-43224"/>
            <a:ext cx="9162910" cy="6901224"/>
          </a:xfrm>
          <a:prstGeom prst="rect">
            <a:avLst/>
          </a:prstGeom>
        </p:spPr>
      </p:pic>
    </p:spTree>
    <p:extLst>
      <p:ext uri="{BB962C8B-B14F-4D97-AF65-F5344CB8AC3E}">
        <p14:creationId xmlns:p14="http://schemas.microsoft.com/office/powerpoint/2010/main" val="664328770"/>
      </p:ext>
    </p:extLst>
  </p:cSld>
  <p:clrMapOvr>
    <a:masterClrMapping/>
  </p:clrMapOvr>
  <mc:AlternateContent xmlns:mc="http://schemas.openxmlformats.org/markup-compatibility/2006" xmlns:p14="http://schemas.microsoft.com/office/powerpoint/2010/main">
    <mc:Choice Requires="p14">
      <p:transition p14:dur="30" advClick="0" advTm="3000"/>
    </mc:Choice>
    <mc:Fallback xmlns="">
      <p:transition advClick="0" advTm="3000"/>
    </mc:Fallback>
  </mc:AlternateContent>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16292</TotalTime>
  <Words>2392</Words>
  <Application>Microsoft Office PowerPoint</Application>
  <PresentationFormat>Ekran Gösterisi (4:3)</PresentationFormat>
  <Paragraphs>478</Paragraphs>
  <Slides>170</Slides>
  <Notes>6</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170</vt:i4>
      </vt:variant>
    </vt:vector>
  </HeadingPairs>
  <TitlesOfParts>
    <vt:vector size="178" baseType="lpstr">
      <vt:lpstr>Arial</vt:lpstr>
      <vt:lpstr>Arial Black</vt:lpstr>
      <vt:lpstr>Calibri</vt:lpstr>
      <vt:lpstr>Constantia</vt:lpstr>
      <vt:lpstr>Times New Roman</vt:lpstr>
      <vt:lpstr>Wingdings</vt:lpstr>
      <vt:lpstr>Wingdings 2</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BELEDİYEMİZ TARAFINDAN TÜM MAHALLELERİMİZE  MOBESE SİSTEMLERİ KURULMUŞTUR.</vt:lpstr>
      <vt:lpstr>PowerPoint Sunusu</vt:lpstr>
      <vt:lpstr>PowerPoint Sunusu</vt:lpstr>
      <vt:lpstr>PowerPoint Sunusu</vt:lpstr>
      <vt:lpstr>PowerPoint Sunusu</vt:lpstr>
      <vt:lpstr>PowerPoint Sunusu</vt:lpstr>
      <vt:lpstr>PowerPoint Sunusu</vt:lpstr>
      <vt:lpstr>PowerPoint Sunusu</vt:lpstr>
      <vt:lpstr>PowerPoint Sunusu</vt:lpstr>
      <vt:lpstr>ÖNCEKİ HAL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HALK SAĞLIĞI</vt:lpstr>
      <vt:lpstr>PowerPoint Sunusu</vt:lpstr>
      <vt:lpstr>PowerPoint Sunusu</vt:lpstr>
      <vt:lpstr>PowerPoint Sunusu</vt:lpstr>
      <vt:lpstr>PowerPoint Sunusu</vt:lpstr>
      <vt:lpstr>PowerPoint Sunusu</vt:lpstr>
      <vt:lpstr>ARAZİ YOLLARI ISLAH VE TARLA İÇİ TOPLULAŞTIRMA ÇALIŞMALARI </vt:lpstr>
      <vt:lpstr>PowerPoint Sunusu</vt:lpstr>
      <vt:lpstr>PowerPoint Sunusu</vt:lpstr>
      <vt:lpstr>PowerPoint Sunusu</vt:lpstr>
      <vt:lpstr>PowerPoint Sunusu</vt:lpstr>
      <vt:lpstr>PowerPoint Sunusu</vt:lpstr>
      <vt:lpstr>PowerPoint Sunusu</vt:lpstr>
      <vt:lpstr>PowerPoint Sunusu</vt:lpstr>
      <vt:lpstr> </vt:lpstr>
      <vt:lpstr>TOPRAK MAHSÜLLERİ ODASI (TMO) İŞBİRLİĞİNDE  BAKLAN’DA ÇİFTÇİLERİMİZE YEMLİK ARPA DAĞITIMI</vt:lpstr>
      <vt:lpstr>BAKLAN’DA ÇİFTÇİLERİMİZE CEVİZ FİDAN DAĞITIMI</vt:lpstr>
      <vt:lpstr>PowerPoint Sunusu</vt:lpstr>
      <vt:lpstr>PowerPoint Sunusu</vt:lpstr>
      <vt:lpstr>TEŞVİK UNSURLARI</vt:lpstr>
      <vt:lpstr>PowerPoint Sunusu</vt:lpstr>
      <vt:lpstr>PowerPoint Sunusu</vt:lpstr>
      <vt:lpstr>BÜYÜK BAŞ HAYVANCILIK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İLÇE HÜKÜMET BİNASI TAMAMLANMIŞ VE HİZMETE GEÇMİŞTİR.</vt:lpstr>
      <vt:lpstr>EĞİTİM ÖNCELİKLERİMİZDENDİR TÜM OKULLARDA ÇEVRE  DÜZENLEMELERİ, BİNA BAKIM ONARIMLARI, YAPILARAK ÖĞRENCİLERİMİZE  GÜZEL VE TEMİZ BİR EĞİTİM  ORTAMI SAĞLANMIŞTIR.    OKULLARIMIZIN TAMAMI    BEYAZ BAYRAK ALMIŞTIR.</vt:lpstr>
      <vt:lpstr>PowerPoint Sunusu</vt:lpstr>
      <vt:lpstr>PowerPoint Sunusu</vt:lpstr>
      <vt:lpstr>PowerPoint Sunusu</vt:lpstr>
      <vt:lpstr>TÜRKİYE’DE HOLLANDA TİPİ 3 PİLOT OKUL AÇIYORUZ. BUNUN BİR TANE BAKLAN’A VERİYORUZ BUNU DEKLARE EDEBİLİRSİNİZ.  BAKAN YARDIMCISI DR. SADRİ ŞENSOY </vt:lpstr>
      <vt:lpstr>PowerPoint Sunusu</vt:lpstr>
      <vt:lpstr>PowerPoint Sunusu</vt:lpstr>
      <vt:lpstr>PowerPoint Sunusu</vt:lpstr>
      <vt:lpstr>PowerPoint Sunusu</vt:lpstr>
      <vt:lpstr>PowerPoint Sunusu</vt:lpstr>
      <vt:lpstr>PowerPoint Sunusu</vt:lpstr>
      <vt:lpstr>PowerPoint Sunusu</vt:lpstr>
      <vt:lpstr>SERA ÇALIŞMALARI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FUTBOL SAHASI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FLOOR-CRLİNG TURNUVASI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İMAR UYGULAMASI  YAPIM İHALE TARİHİ:  14 KASIM   2017 SÖZLEŞME TARİHİ:     25 ARALIK 2017 YAPIM SÜRESİ:          255 GÜN UYGULAMA ALANI :   1634   HEKTAR         UÇAKLA HAVA FOTOĞRAFLARININ ÇEKİMİ GERÇEKLEŞTİRİLMİŞ HALİHAZIR HARİTALAR TAMAMLANMIŞ   JEOLOJİK ve JEOTEKNİK ETÜTLER BİTİRİLMİŞ.  1/5000 NAZIM İMAR PLANI         1/1000 UYGULAMA İMAR PLANI  18.MADDE UYGULAMA SÜRECİ DEVAM ETMEKTEDİR.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ADALET VE KALKINMA PARTİMİZİN ,  HAFTALIK İLÇE İSTİŞARİ  ve  BİLGİLENDİRME  TOPLANTIMIZIN HAYIRLARA VESİLE OLMASINI DİLERİZ.</dc:title>
  <dc:creator>Casper</dc:creator>
  <cp:lastModifiedBy>Tarımsal Hizmetler</cp:lastModifiedBy>
  <cp:revision>890</cp:revision>
  <cp:lastPrinted>2019-03-05T06:24:04Z</cp:lastPrinted>
  <dcterms:created xsi:type="dcterms:W3CDTF">2018-10-10T14:19:18Z</dcterms:created>
  <dcterms:modified xsi:type="dcterms:W3CDTF">2026-06-30T08:24:09Z</dcterms:modified>
</cp:coreProperties>
</file>